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39"/>
  </p:notesMasterIdLst>
  <p:handoutMasterIdLst>
    <p:handoutMasterId r:id="rId40"/>
  </p:handoutMasterIdLst>
  <p:sldIdLst>
    <p:sldId id="256" r:id="rId5"/>
    <p:sldId id="257" r:id="rId6"/>
    <p:sldId id="330" r:id="rId7"/>
    <p:sldId id="305" r:id="rId8"/>
    <p:sldId id="338" r:id="rId9"/>
    <p:sldId id="339" r:id="rId10"/>
    <p:sldId id="335" r:id="rId11"/>
    <p:sldId id="340" r:id="rId12"/>
    <p:sldId id="274" r:id="rId13"/>
    <p:sldId id="341" r:id="rId14"/>
    <p:sldId id="342" r:id="rId15"/>
    <p:sldId id="332" r:id="rId16"/>
    <p:sldId id="344" r:id="rId17"/>
    <p:sldId id="345" r:id="rId18"/>
    <p:sldId id="346" r:id="rId19"/>
    <p:sldId id="347" r:id="rId20"/>
    <p:sldId id="348" r:id="rId21"/>
    <p:sldId id="349" r:id="rId22"/>
    <p:sldId id="350" r:id="rId23"/>
    <p:sldId id="351" r:id="rId24"/>
    <p:sldId id="352" r:id="rId25"/>
    <p:sldId id="353" r:id="rId26"/>
    <p:sldId id="354" r:id="rId27"/>
    <p:sldId id="356" r:id="rId28"/>
    <p:sldId id="357" r:id="rId29"/>
    <p:sldId id="359" r:id="rId30"/>
    <p:sldId id="360" r:id="rId31"/>
    <p:sldId id="361" r:id="rId32"/>
    <p:sldId id="362" r:id="rId33"/>
    <p:sldId id="363" r:id="rId34"/>
    <p:sldId id="364" r:id="rId35"/>
    <p:sldId id="365" r:id="rId36"/>
    <p:sldId id="366" r:id="rId37"/>
    <p:sldId id="36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8017"/>
    <a:srgbClr val="FF9999"/>
    <a:srgbClr val="FFCC99"/>
    <a:srgbClr val="605963"/>
    <a:srgbClr val="FF9933"/>
    <a:srgbClr val="FF3300"/>
    <a:srgbClr val="201449"/>
    <a:srgbClr val="CC00CC"/>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4A36CB-911B-4544-9D47-C31546C75C00}" v="504" dt="2022-12-26T20:39:26.5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6" d="100"/>
          <a:sy n="86" d="100"/>
        </p:scale>
        <p:origin x="562"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CF33AC-9726-4CBC-8818-4B70B4AD7888}"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D3EB3E25-CD9A-40E6-B4BD-2D8E6FE655FC}">
      <dgm:prSet/>
      <dgm:spPr/>
      <dgm:t>
        <a:bodyPr/>
        <a:lstStyle/>
        <a:p>
          <a:r>
            <a:rPr lang="en-US"/>
            <a:t>team members</a:t>
          </a:r>
        </a:p>
      </dgm:t>
    </dgm:pt>
    <dgm:pt modelId="{73B8A134-3466-43F7-AA83-4E946C02BAC6}" type="parTrans" cxnId="{56CE8C10-5761-4E49-845A-15FBF8483274}">
      <dgm:prSet/>
      <dgm:spPr/>
      <dgm:t>
        <a:bodyPr/>
        <a:lstStyle/>
        <a:p>
          <a:endParaRPr lang="en-US"/>
        </a:p>
      </dgm:t>
    </dgm:pt>
    <dgm:pt modelId="{DB96B01D-005C-4CC3-B154-EB43B1181349}" type="sibTrans" cxnId="{56CE8C10-5761-4E49-845A-15FBF8483274}">
      <dgm:prSet/>
      <dgm:spPr/>
      <dgm:t>
        <a:bodyPr/>
        <a:lstStyle/>
        <a:p>
          <a:endParaRPr lang="en-US"/>
        </a:p>
      </dgm:t>
    </dgm:pt>
    <dgm:pt modelId="{1087ED37-68DA-4D23-AD38-C3D96C2FB4D8}">
      <dgm:prSet/>
      <dgm:spPr/>
      <dgm:t>
        <a:bodyPr/>
        <a:lstStyle/>
        <a:p>
          <a:r>
            <a:rPr lang="en-US" dirty="0"/>
            <a:t>Adham Ashraf Ibrahim</a:t>
          </a:r>
        </a:p>
      </dgm:t>
    </dgm:pt>
    <dgm:pt modelId="{2221B78C-F334-4544-9D82-67CBA1493339}" type="parTrans" cxnId="{72D4EFFC-65B7-4D26-9073-0B26C877B3E2}">
      <dgm:prSet/>
      <dgm:spPr/>
      <dgm:t>
        <a:bodyPr/>
        <a:lstStyle/>
        <a:p>
          <a:endParaRPr lang="en-US"/>
        </a:p>
      </dgm:t>
    </dgm:pt>
    <dgm:pt modelId="{E81B419A-1F4F-437F-853B-5C71932C3F45}" type="sibTrans" cxnId="{72D4EFFC-65B7-4D26-9073-0B26C877B3E2}">
      <dgm:prSet/>
      <dgm:spPr/>
      <dgm:t>
        <a:bodyPr/>
        <a:lstStyle/>
        <a:p>
          <a:endParaRPr lang="en-US"/>
        </a:p>
      </dgm:t>
    </dgm:pt>
    <dgm:pt modelId="{F84000D1-F6F1-4CE9-AC95-EEFA61F79B7A}">
      <dgm:prSet/>
      <dgm:spPr/>
      <dgm:t>
        <a:bodyPr/>
        <a:lstStyle/>
        <a:p>
          <a:r>
            <a:rPr lang="en-US"/>
            <a:t>Ahmed Mohamed said</a:t>
          </a:r>
        </a:p>
      </dgm:t>
    </dgm:pt>
    <dgm:pt modelId="{225419FD-2830-4157-B2D9-EBFC1801995D}" type="parTrans" cxnId="{3B655258-4400-4E03-82A7-DF356FEDC3E4}">
      <dgm:prSet/>
      <dgm:spPr/>
      <dgm:t>
        <a:bodyPr/>
        <a:lstStyle/>
        <a:p>
          <a:endParaRPr lang="en-US"/>
        </a:p>
      </dgm:t>
    </dgm:pt>
    <dgm:pt modelId="{AC2191CA-C0A5-41BC-B497-E20AF92E6D9D}" type="sibTrans" cxnId="{3B655258-4400-4E03-82A7-DF356FEDC3E4}">
      <dgm:prSet/>
      <dgm:spPr/>
      <dgm:t>
        <a:bodyPr/>
        <a:lstStyle/>
        <a:p>
          <a:endParaRPr lang="en-US"/>
        </a:p>
      </dgm:t>
    </dgm:pt>
    <dgm:pt modelId="{D1D503F0-1F02-4481-A452-CB704BF6DC7F}">
      <dgm:prSet/>
      <dgm:spPr/>
      <dgm:t>
        <a:bodyPr/>
        <a:lstStyle/>
        <a:p>
          <a:r>
            <a:rPr lang="en-US"/>
            <a:t>Ahmed Adel Hassan</a:t>
          </a:r>
        </a:p>
      </dgm:t>
    </dgm:pt>
    <dgm:pt modelId="{A77DA292-A34D-4521-9D51-771B71DD890E}" type="parTrans" cxnId="{2DC06458-F611-4D11-9531-D3E918FB57C2}">
      <dgm:prSet/>
      <dgm:spPr/>
      <dgm:t>
        <a:bodyPr/>
        <a:lstStyle/>
        <a:p>
          <a:endParaRPr lang="en-US"/>
        </a:p>
      </dgm:t>
    </dgm:pt>
    <dgm:pt modelId="{5524E4D2-1324-405F-9E07-6B1A04956E47}" type="sibTrans" cxnId="{2DC06458-F611-4D11-9531-D3E918FB57C2}">
      <dgm:prSet/>
      <dgm:spPr/>
      <dgm:t>
        <a:bodyPr/>
        <a:lstStyle/>
        <a:p>
          <a:endParaRPr lang="en-US"/>
        </a:p>
      </dgm:t>
    </dgm:pt>
    <dgm:pt modelId="{01A341DB-0659-44A9-B51D-DED842C4438E}">
      <dgm:prSet/>
      <dgm:spPr/>
      <dgm:t>
        <a:bodyPr/>
        <a:lstStyle/>
        <a:p>
          <a:r>
            <a:rPr lang="en-US"/>
            <a:t>Ayat Ashraf Mohamed</a:t>
          </a:r>
        </a:p>
      </dgm:t>
    </dgm:pt>
    <dgm:pt modelId="{22C72E3C-D8B9-4C75-805E-1B827E3A8F39}" type="parTrans" cxnId="{7D0CA38B-767A-4318-9BA8-9633B251C406}">
      <dgm:prSet/>
      <dgm:spPr/>
      <dgm:t>
        <a:bodyPr/>
        <a:lstStyle/>
        <a:p>
          <a:endParaRPr lang="en-US"/>
        </a:p>
      </dgm:t>
    </dgm:pt>
    <dgm:pt modelId="{9596DA95-D184-4071-8734-A453FF5D46A2}" type="sibTrans" cxnId="{7D0CA38B-767A-4318-9BA8-9633B251C406}">
      <dgm:prSet/>
      <dgm:spPr/>
      <dgm:t>
        <a:bodyPr/>
        <a:lstStyle/>
        <a:p>
          <a:endParaRPr lang="en-US"/>
        </a:p>
      </dgm:t>
    </dgm:pt>
    <dgm:pt modelId="{08FFD6FE-8F64-44EE-8F86-25792AD3EC1C}">
      <dgm:prSet/>
      <dgm:spPr/>
      <dgm:t>
        <a:bodyPr/>
        <a:lstStyle/>
        <a:p>
          <a:r>
            <a:rPr lang="en-US"/>
            <a:t>Aya Abdelnaby Abdelraoof</a:t>
          </a:r>
        </a:p>
      </dgm:t>
    </dgm:pt>
    <dgm:pt modelId="{EFDA0D66-BD6B-4B92-9B0B-FEFFD10184AD}" type="parTrans" cxnId="{6CB6F578-D40F-436D-A5F8-A2960B2004A5}">
      <dgm:prSet/>
      <dgm:spPr/>
      <dgm:t>
        <a:bodyPr/>
        <a:lstStyle/>
        <a:p>
          <a:endParaRPr lang="en-US"/>
        </a:p>
      </dgm:t>
    </dgm:pt>
    <dgm:pt modelId="{E32F6FB5-1473-46F6-B2C7-941801CC1600}" type="sibTrans" cxnId="{6CB6F578-D40F-436D-A5F8-A2960B2004A5}">
      <dgm:prSet/>
      <dgm:spPr/>
      <dgm:t>
        <a:bodyPr/>
        <a:lstStyle/>
        <a:p>
          <a:endParaRPr lang="en-US"/>
        </a:p>
      </dgm:t>
    </dgm:pt>
    <dgm:pt modelId="{AF0BC7C3-9841-4616-B06B-56CC98962F5D}">
      <dgm:prSet/>
      <dgm:spPr/>
      <dgm:t>
        <a:bodyPr/>
        <a:lstStyle/>
        <a:p>
          <a:r>
            <a:rPr lang="en-US"/>
            <a:t>Hanan Yasser Ibrahim</a:t>
          </a:r>
        </a:p>
      </dgm:t>
    </dgm:pt>
    <dgm:pt modelId="{E85FCCE2-964E-430E-A24C-7C46EF73FFAA}" type="parTrans" cxnId="{6EF44D06-548F-472A-B5CF-31FE5280D273}">
      <dgm:prSet/>
      <dgm:spPr/>
      <dgm:t>
        <a:bodyPr/>
        <a:lstStyle/>
        <a:p>
          <a:endParaRPr lang="en-US"/>
        </a:p>
      </dgm:t>
    </dgm:pt>
    <dgm:pt modelId="{01FB0B04-B276-420D-AD7F-91786DE12CD6}" type="sibTrans" cxnId="{6EF44D06-548F-472A-B5CF-31FE5280D273}">
      <dgm:prSet/>
      <dgm:spPr/>
      <dgm:t>
        <a:bodyPr/>
        <a:lstStyle/>
        <a:p>
          <a:endParaRPr lang="en-US"/>
        </a:p>
      </dgm:t>
    </dgm:pt>
    <dgm:pt modelId="{13A7C102-A5EB-400A-B58A-5C2FB6E04672}" type="pres">
      <dgm:prSet presAssocID="{28CF33AC-9726-4CBC-8818-4B70B4AD7888}" presName="vert0" presStyleCnt="0">
        <dgm:presLayoutVars>
          <dgm:dir/>
          <dgm:animOne val="branch"/>
          <dgm:animLvl val="lvl"/>
        </dgm:presLayoutVars>
      </dgm:prSet>
      <dgm:spPr/>
    </dgm:pt>
    <dgm:pt modelId="{CF7FD7D6-658D-40F3-A559-5145EC84BE32}" type="pres">
      <dgm:prSet presAssocID="{D3EB3E25-CD9A-40E6-B4BD-2D8E6FE655FC}" presName="thickLine" presStyleLbl="alignNode1" presStyleIdx="0" presStyleCnt="7"/>
      <dgm:spPr/>
    </dgm:pt>
    <dgm:pt modelId="{19443B70-96CE-4ACB-AF8F-DC11B18C9F19}" type="pres">
      <dgm:prSet presAssocID="{D3EB3E25-CD9A-40E6-B4BD-2D8E6FE655FC}" presName="horz1" presStyleCnt="0"/>
      <dgm:spPr/>
    </dgm:pt>
    <dgm:pt modelId="{A5FB5CF2-19E8-4A74-B758-05E2AB277C93}" type="pres">
      <dgm:prSet presAssocID="{D3EB3E25-CD9A-40E6-B4BD-2D8E6FE655FC}" presName="tx1" presStyleLbl="revTx" presStyleIdx="0" presStyleCnt="7"/>
      <dgm:spPr/>
    </dgm:pt>
    <dgm:pt modelId="{C5D5CBAA-1E23-4F36-BD21-2187C3390ACE}" type="pres">
      <dgm:prSet presAssocID="{D3EB3E25-CD9A-40E6-B4BD-2D8E6FE655FC}" presName="vert1" presStyleCnt="0"/>
      <dgm:spPr/>
    </dgm:pt>
    <dgm:pt modelId="{240F4FBB-08E9-463E-92AD-43F7A7A2C8F6}" type="pres">
      <dgm:prSet presAssocID="{1087ED37-68DA-4D23-AD38-C3D96C2FB4D8}" presName="thickLine" presStyleLbl="alignNode1" presStyleIdx="1" presStyleCnt="7"/>
      <dgm:spPr/>
    </dgm:pt>
    <dgm:pt modelId="{450108A2-2DBA-4A78-97B2-DF35B951A730}" type="pres">
      <dgm:prSet presAssocID="{1087ED37-68DA-4D23-AD38-C3D96C2FB4D8}" presName="horz1" presStyleCnt="0"/>
      <dgm:spPr/>
    </dgm:pt>
    <dgm:pt modelId="{86609775-AF99-4F6B-BD25-159097BD2949}" type="pres">
      <dgm:prSet presAssocID="{1087ED37-68DA-4D23-AD38-C3D96C2FB4D8}" presName="tx1" presStyleLbl="revTx" presStyleIdx="1" presStyleCnt="7"/>
      <dgm:spPr/>
    </dgm:pt>
    <dgm:pt modelId="{4431C9E0-DFD9-4960-96FC-929B683159AE}" type="pres">
      <dgm:prSet presAssocID="{1087ED37-68DA-4D23-AD38-C3D96C2FB4D8}" presName="vert1" presStyleCnt="0"/>
      <dgm:spPr/>
    </dgm:pt>
    <dgm:pt modelId="{517415C9-ACE2-4179-B1DC-52731B5DCCAB}" type="pres">
      <dgm:prSet presAssocID="{F84000D1-F6F1-4CE9-AC95-EEFA61F79B7A}" presName="thickLine" presStyleLbl="alignNode1" presStyleIdx="2" presStyleCnt="7"/>
      <dgm:spPr/>
    </dgm:pt>
    <dgm:pt modelId="{BA7ACBB6-CA45-4146-9E51-F79875DA98C0}" type="pres">
      <dgm:prSet presAssocID="{F84000D1-F6F1-4CE9-AC95-EEFA61F79B7A}" presName="horz1" presStyleCnt="0"/>
      <dgm:spPr/>
    </dgm:pt>
    <dgm:pt modelId="{26BF5CD8-D7C9-40E0-88E9-7670E896ADC7}" type="pres">
      <dgm:prSet presAssocID="{F84000D1-F6F1-4CE9-AC95-EEFA61F79B7A}" presName="tx1" presStyleLbl="revTx" presStyleIdx="2" presStyleCnt="7"/>
      <dgm:spPr/>
    </dgm:pt>
    <dgm:pt modelId="{8E0C788C-BF2D-4B50-84AB-0A8664237873}" type="pres">
      <dgm:prSet presAssocID="{F84000D1-F6F1-4CE9-AC95-EEFA61F79B7A}" presName="vert1" presStyleCnt="0"/>
      <dgm:spPr/>
    </dgm:pt>
    <dgm:pt modelId="{F845916A-A516-4354-B569-FA81874F21D9}" type="pres">
      <dgm:prSet presAssocID="{D1D503F0-1F02-4481-A452-CB704BF6DC7F}" presName="thickLine" presStyleLbl="alignNode1" presStyleIdx="3" presStyleCnt="7"/>
      <dgm:spPr/>
    </dgm:pt>
    <dgm:pt modelId="{821E236C-79DC-4102-97F0-125E7776B156}" type="pres">
      <dgm:prSet presAssocID="{D1D503F0-1F02-4481-A452-CB704BF6DC7F}" presName="horz1" presStyleCnt="0"/>
      <dgm:spPr/>
    </dgm:pt>
    <dgm:pt modelId="{A124729C-0013-4E44-B66E-0D1369452505}" type="pres">
      <dgm:prSet presAssocID="{D1D503F0-1F02-4481-A452-CB704BF6DC7F}" presName="tx1" presStyleLbl="revTx" presStyleIdx="3" presStyleCnt="7"/>
      <dgm:spPr/>
    </dgm:pt>
    <dgm:pt modelId="{84063FE5-E371-482B-BA67-A143A47BA969}" type="pres">
      <dgm:prSet presAssocID="{D1D503F0-1F02-4481-A452-CB704BF6DC7F}" presName="vert1" presStyleCnt="0"/>
      <dgm:spPr/>
    </dgm:pt>
    <dgm:pt modelId="{32F06755-D6C4-4D0D-87ED-EF0B0046067C}" type="pres">
      <dgm:prSet presAssocID="{01A341DB-0659-44A9-B51D-DED842C4438E}" presName="thickLine" presStyleLbl="alignNode1" presStyleIdx="4" presStyleCnt="7"/>
      <dgm:spPr/>
    </dgm:pt>
    <dgm:pt modelId="{20CFB6BE-8529-4E21-9F02-1CA8708989A3}" type="pres">
      <dgm:prSet presAssocID="{01A341DB-0659-44A9-B51D-DED842C4438E}" presName="horz1" presStyleCnt="0"/>
      <dgm:spPr/>
    </dgm:pt>
    <dgm:pt modelId="{B4CA52E2-01A8-4288-AFA1-EA85B04806C2}" type="pres">
      <dgm:prSet presAssocID="{01A341DB-0659-44A9-B51D-DED842C4438E}" presName="tx1" presStyleLbl="revTx" presStyleIdx="4" presStyleCnt="7"/>
      <dgm:spPr/>
    </dgm:pt>
    <dgm:pt modelId="{7656E316-EA7E-468E-B976-AD4E07182198}" type="pres">
      <dgm:prSet presAssocID="{01A341DB-0659-44A9-B51D-DED842C4438E}" presName="vert1" presStyleCnt="0"/>
      <dgm:spPr/>
    </dgm:pt>
    <dgm:pt modelId="{9D6A2593-C0F1-4E1E-8829-6A2C56FC8190}" type="pres">
      <dgm:prSet presAssocID="{08FFD6FE-8F64-44EE-8F86-25792AD3EC1C}" presName="thickLine" presStyleLbl="alignNode1" presStyleIdx="5" presStyleCnt="7"/>
      <dgm:spPr/>
    </dgm:pt>
    <dgm:pt modelId="{90499E1B-92FB-41E9-B372-81CA30436A41}" type="pres">
      <dgm:prSet presAssocID="{08FFD6FE-8F64-44EE-8F86-25792AD3EC1C}" presName="horz1" presStyleCnt="0"/>
      <dgm:spPr/>
    </dgm:pt>
    <dgm:pt modelId="{12DD140D-9526-4E2D-BB35-20AE6B9ADD67}" type="pres">
      <dgm:prSet presAssocID="{08FFD6FE-8F64-44EE-8F86-25792AD3EC1C}" presName="tx1" presStyleLbl="revTx" presStyleIdx="5" presStyleCnt="7"/>
      <dgm:spPr/>
    </dgm:pt>
    <dgm:pt modelId="{1E553EDF-4EEA-4769-98A3-C9A6CDAD17F7}" type="pres">
      <dgm:prSet presAssocID="{08FFD6FE-8F64-44EE-8F86-25792AD3EC1C}" presName="vert1" presStyleCnt="0"/>
      <dgm:spPr/>
    </dgm:pt>
    <dgm:pt modelId="{25637FD5-E473-4387-AAC0-C53BA75504FC}" type="pres">
      <dgm:prSet presAssocID="{AF0BC7C3-9841-4616-B06B-56CC98962F5D}" presName="thickLine" presStyleLbl="alignNode1" presStyleIdx="6" presStyleCnt="7"/>
      <dgm:spPr/>
    </dgm:pt>
    <dgm:pt modelId="{F6CE0B7C-B8DC-4E74-8BD5-0920B3594C04}" type="pres">
      <dgm:prSet presAssocID="{AF0BC7C3-9841-4616-B06B-56CC98962F5D}" presName="horz1" presStyleCnt="0"/>
      <dgm:spPr/>
    </dgm:pt>
    <dgm:pt modelId="{A3F3ED63-64B1-40BA-ACAC-C7F9FD08D2A3}" type="pres">
      <dgm:prSet presAssocID="{AF0BC7C3-9841-4616-B06B-56CC98962F5D}" presName="tx1" presStyleLbl="revTx" presStyleIdx="6" presStyleCnt="7"/>
      <dgm:spPr/>
    </dgm:pt>
    <dgm:pt modelId="{0F5429A5-B953-445A-A923-D2DBA705D6B0}" type="pres">
      <dgm:prSet presAssocID="{AF0BC7C3-9841-4616-B06B-56CC98962F5D}" presName="vert1" presStyleCnt="0"/>
      <dgm:spPr/>
    </dgm:pt>
  </dgm:ptLst>
  <dgm:cxnLst>
    <dgm:cxn modelId="{66A93506-0C9F-42DC-9C28-7F6465D451CB}" type="presOf" srcId="{08FFD6FE-8F64-44EE-8F86-25792AD3EC1C}" destId="{12DD140D-9526-4E2D-BB35-20AE6B9ADD67}" srcOrd="0" destOrd="0" presId="urn:microsoft.com/office/officeart/2008/layout/LinedList"/>
    <dgm:cxn modelId="{6EF44D06-548F-472A-B5CF-31FE5280D273}" srcId="{28CF33AC-9726-4CBC-8818-4B70B4AD7888}" destId="{AF0BC7C3-9841-4616-B06B-56CC98962F5D}" srcOrd="6" destOrd="0" parTransId="{E85FCCE2-964E-430E-A24C-7C46EF73FFAA}" sibTransId="{01FB0B04-B276-420D-AD7F-91786DE12CD6}"/>
    <dgm:cxn modelId="{56CE8C10-5761-4E49-845A-15FBF8483274}" srcId="{28CF33AC-9726-4CBC-8818-4B70B4AD7888}" destId="{D3EB3E25-CD9A-40E6-B4BD-2D8E6FE655FC}" srcOrd="0" destOrd="0" parTransId="{73B8A134-3466-43F7-AA83-4E946C02BAC6}" sibTransId="{DB96B01D-005C-4CC3-B154-EB43B1181349}"/>
    <dgm:cxn modelId="{C8508D66-35A2-4898-A61B-7171FE4BC239}" type="presOf" srcId="{AF0BC7C3-9841-4616-B06B-56CC98962F5D}" destId="{A3F3ED63-64B1-40BA-ACAC-C7F9FD08D2A3}" srcOrd="0" destOrd="0" presId="urn:microsoft.com/office/officeart/2008/layout/LinedList"/>
    <dgm:cxn modelId="{2DC06458-F611-4D11-9531-D3E918FB57C2}" srcId="{28CF33AC-9726-4CBC-8818-4B70B4AD7888}" destId="{D1D503F0-1F02-4481-A452-CB704BF6DC7F}" srcOrd="3" destOrd="0" parTransId="{A77DA292-A34D-4521-9D51-771B71DD890E}" sibTransId="{5524E4D2-1324-405F-9E07-6B1A04956E47}"/>
    <dgm:cxn modelId="{3B655258-4400-4E03-82A7-DF356FEDC3E4}" srcId="{28CF33AC-9726-4CBC-8818-4B70B4AD7888}" destId="{F84000D1-F6F1-4CE9-AC95-EEFA61F79B7A}" srcOrd="2" destOrd="0" parTransId="{225419FD-2830-4157-B2D9-EBFC1801995D}" sibTransId="{AC2191CA-C0A5-41BC-B497-E20AF92E6D9D}"/>
    <dgm:cxn modelId="{6CB6F578-D40F-436D-A5F8-A2960B2004A5}" srcId="{28CF33AC-9726-4CBC-8818-4B70B4AD7888}" destId="{08FFD6FE-8F64-44EE-8F86-25792AD3EC1C}" srcOrd="5" destOrd="0" parTransId="{EFDA0D66-BD6B-4B92-9B0B-FEFFD10184AD}" sibTransId="{E32F6FB5-1473-46F6-B2C7-941801CC1600}"/>
    <dgm:cxn modelId="{7D0CA38B-767A-4318-9BA8-9633B251C406}" srcId="{28CF33AC-9726-4CBC-8818-4B70B4AD7888}" destId="{01A341DB-0659-44A9-B51D-DED842C4438E}" srcOrd="4" destOrd="0" parTransId="{22C72E3C-D8B9-4C75-805E-1B827E3A8F39}" sibTransId="{9596DA95-D184-4071-8734-A453FF5D46A2}"/>
    <dgm:cxn modelId="{C4DBCD91-15B8-4BDF-A34F-77ABB33AE6EA}" type="presOf" srcId="{D1D503F0-1F02-4481-A452-CB704BF6DC7F}" destId="{A124729C-0013-4E44-B66E-0D1369452505}" srcOrd="0" destOrd="0" presId="urn:microsoft.com/office/officeart/2008/layout/LinedList"/>
    <dgm:cxn modelId="{2673B6DA-923A-454A-B2E1-D0CA890D4557}" type="presOf" srcId="{01A341DB-0659-44A9-B51D-DED842C4438E}" destId="{B4CA52E2-01A8-4288-AFA1-EA85B04806C2}" srcOrd="0" destOrd="0" presId="urn:microsoft.com/office/officeart/2008/layout/LinedList"/>
    <dgm:cxn modelId="{371F57E5-C558-4498-AE35-1C8CBC4ECA92}" type="presOf" srcId="{D3EB3E25-CD9A-40E6-B4BD-2D8E6FE655FC}" destId="{A5FB5CF2-19E8-4A74-B758-05E2AB277C93}" srcOrd="0" destOrd="0" presId="urn:microsoft.com/office/officeart/2008/layout/LinedList"/>
    <dgm:cxn modelId="{E21960EA-BDEF-433A-ABDF-2901A13E3372}" type="presOf" srcId="{F84000D1-F6F1-4CE9-AC95-EEFA61F79B7A}" destId="{26BF5CD8-D7C9-40E0-88E9-7670E896ADC7}" srcOrd="0" destOrd="0" presId="urn:microsoft.com/office/officeart/2008/layout/LinedList"/>
    <dgm:cxn modelId="{897036FA-2A59-4197-8F14-F6F535BFE299}" type="presOf" srcId="{28CF33AC-9726-4CBC-8818-4B70B4AD7888}" destId="{13A7C102-A5EB-400A-B58A-5C2FB6E04672}" srcOrd="0" destOrd="0" presId="urn:microsoft.com/office/officeart/2008/layout/LinedList"/>
    <dgm:cxn modelId="{72D4EFFC-65B7-4D26-9073-0B26C877B3E2}" srcId="{28CF33AC-9726-4CBC-8818-4B70B4AD7888}" destId="{1087ED37-68DA-4D23-AD38-C3D96C2FB4D8}" srcOrd="1" destOrd="0" parTransId="{2221B78C-F334-4544-9D82-67CBA1493339}" sibTransId="{E81B419A-1F4F-437F-853B-5C71932C3F45}"/>
    <dgm:cxn modelId="{CAC6E9FF-E520-4DA7-A65B-9BEB8422E0B9}" type="presOf" srcId="{1087ED37-68DA-4D23-AD38-C3D96C2FB4D8}" destId="{86609775-AF99-4F6B-BD25-159097BD2949}" srcOrd="0" destOrd="0" presId="urn:microsoft.com/office/officeart/2008/layout/LinedList"/>
    <dgm:cxn modelId="{D126B031-EAFF-450C-91A0-8FB1765039A0}" type="presParOf" srcId="{13A7C102-A5EB-400A-B58A-5C2FB6E04672}" destId="{CF7FD7D6-658D-40F3-A559-5145EC84BE32}" srcOrd="0" destOrd="0" presId="urn:microsoft.com/office/officeart/2008/layout/LinedList"/>
    <dgm:cxn modelId="{B8AE26C7-11BD-4470-8D9D-2A60D6485DBD}" type="presParOf" srcId="{13A7C102-A5EB-400A-B58A-5C2FB6E04672}" destId="{19443B70-96CE-4ACB-AF8F-DC11B18C9F19}" srcOrd="1" destOrd="0" presId="urn:microsoft.com/office/officeart/2008/layout/LinedList"/>
    <dgm:cxn modelId="{81525977-7141-42B2-8DCE-BAD38BA9F549}" type="presParOf" srcId="{19443B70-96CE-4ACB-AF8F-DC11B18C9F19}" destId="{A5FB5CF2-19E8-4A74-B758-05E2AB277C93}" srcOrd="0" destOrd="0" presId="urn:microsoft.com/office/officeart/2008/layout/LinedList"/>
    <dgm:cxn modelId="{D121236D-9D26-4663-B456-04FF3ADAEBC7}" type="presParOf" srcId="{19443B70-96CE-4ACB-AF8F-DC11B18C9F19}" destId="{C5D5CBAA-1E23-4F36-BD21-2187C3390ACE}" srcOrd="1" destOrd="0" presId="urn:microsoft.com/office/officeart/2008/layout/LinedList"/>
    <dgm:cxn modelId="{B03C063B-A4AB-4EBC-B386-50CFE64914BA}" type="presParOf" srcId="{13A7C102-A5EB-400A-B58A-5C2FB6E04672}" destId="{240F4FBB-08E9-463E-92AD-43F7A7A2C8F6}" srcOrd="2" destOrd="0" presId="urn:microsoft.com/office/officeart/2008/layout/LinedList"/>
    <dgm:cxn modelId="{C91CDC7A-0702-45EC-A20D-50CD4C1971AF}" type="presParOf" srcId="{13A7C102-A5EB-400A-B58A-5C2FB6E04672}" destId="{450108A2-2DBA-4A78-97B2-DF35B951A730}" srcOrd="3" destOrd="0" presId="urn:microsoft.com/office/officeart/2008/layout/LinedList"/>
    <dgm:cxn modelId="{118DB786-7365-4A1C-AD8B-883D9EDE95A8}" type="presParOf" srcId="{450108A2-2DBA-4A78-97B2-DF35B951A730}" destId="{86609775-AF99-4F6B-BD25-159097BD2949}" srcOrd="0" destOrd="0" presId="urn:microsoft.com/office/officeart/2008/layout/LinedList"/>
    <dgm:cxn modelId="{8481FA67-24A4-48D2-A8D1-D76C4030395A}" type="presParOf" srcId="{450108A2-2DBA-4A78-97B2-DF35B951A730}" destId="{4431C9E0-DFD9-4960-96FC-929B683159AE}" srcOrd="1" destOrd="0" presId="urn:microsoft.com/office/officeart/2008/layout/LinedList"/>
    <dgm:cxn modelId="{74375B16-2E6A-48A6-A2BC-D568E5F7A935}" type="presParOf" srcId="{13A7C102-A5EB-400A-B58A-5C2FB6E04672}" destId="{517415C9-ACE2-4179-B1DC-52731B5DCCAB}" srcOrd="4" destOrd="0" presId="urn:microsoft.com/office/officeart/2008/layout/LinedList"/>
    <dgm:cxn modelId="{D8F4B236-AFBD-49A8-8BCF-B737917CB32C}" type="presParOf" srcId="{13A7C102-A5EB-400A-B58A-5C2FB6E04672}" destId="{BA7ACBB6-CA45-4146-9E51-F79875DA98C0}" srcOrd="5" destOrd="0" presId="urn:microsoft.com/office/officeart/2008/layout/LinedList"/>
    <dgm:cxn modelId="{646B93F5-173F-4E92-9AB7-DE6A48D4B7D5}" type="presParOf" srcId="{BA7ACBB6-CA45-4146-9E51-F79875DA98C0}" destId="{26BF5CD8-D7C9-40E0-88E9-7670E896ADC7}" srcOrd="0" destOrd="0" presId="urn:microsoft.com/office/officeart/2008/layout/LinedList"/>
    <dgm:cxn modelId="{E00E3B1C-A429-4B71-9415-52A59D404DF2}" type="presParOf" srcId="{BA7ACBB6-CA45-4146-9E51-F79875DA98C0}" destId="{8E0C788C-BF2D-4B50-84AB-0A8664237873}" srcOrd="1" destOrd="0" presId="urn:microsoft.com/office/officeart/2008/layout/LinedList"/>
    <dgm:cxn modelId="{6E77D78D-D391-4BD0-BAE6-ED697B172EA6}" type="presParOf" srcId="{13A7C102-A5EB-400A-B58A-5C2FB6E04672}" destId="{F845916A-A516-4354-B569-FA81874F21D9}" srcOrd="6" destOrd="0" presId="urn:microsoft.com/office/officeart/2008/layout/LinedList"/>
    <dgm:cxn modelId="{95BE2FCA-936C-45A7-AEF7-9687A1F76072}" type="presParOf" srcId="{13A7C102-A5EB-400A-B58A-5C2FB6E04672}" destId="{821E236C-79DC-4102-97F0-125E7776B156}" srcOrd="7" destOrd="0" presId="urn:microsoft.com/office/officeart/2008/layout/LinedList"/>
    <dgm:cxn modelId="{1EBE7D3E-3BAE-4C14-86FC-BF7422297289}" type="presParOf" srcId="{821E236C-79DC-4102-97F0-125E7776B156}" destId="{A124729C-0013-4E44-B66E-0D1369452505}" srcOrd="0" destOrd="0" presId="urn:microsoft.com/office/officeart/2008/layout/LinedList"/>
    <dgm:cxn modelId="{EA38A74F-2C97-41F1-943F-A9F0D97C0169}" type="presParOf" srcId="{821E236C-79DC-4102-97F0-125E7776B156}" destId="{84063FE5-E371-482B-BA67-A143A47BA969}" srcOrd="1" destOrd="0" presId="urn:microsoft.com/office/officeart/2008/layout/LinedList"/>
    <dgm:cxn modelId="{9570661E-AD9E-4737-9CB8-74585768ADDF}" type="presParOf" srcId="{13A7C102-A5EB-400A-B58A-5C2FB6E04672}" destId="{32F06755-D6C4-4D0D-87ED-EF0B0046067C}" srcOrd="8" destOrd="0" presId="urn:microsoft.com/office/officeart/2008/layout/LinedList"/>
    <dgm:cxn modelId="{C62F4B87-FC28-4986-ADF2-18DF8729287C}" type="presParOf" srcId="{13A7C102-A5EB-400A-B58A-5C2FB6E04672}" destId="{20CFB6BE-8529-4E21-9F02-1CA8708989A3}" srcOrd="9" destOrd="0" presId="urn:microsoft.com/office/officeart/2008/layout/LinedList"/>
    <dgm:cxn modelId="{053C4FD3-FF0A-4C54-9581-DFFEED9382E5}" type="presParOf" srcId="{20CFB6BE-8529-4E21-9F02-1CA8708989A3}" destId="{B4CA52E2-01A8-4288-AFA1-EA85B04806C2}" srcOrd="0" destOrd="0" presId="urn:microsoft.com/office/officeart/2008/layout/LinedList"/>
    <dgm:cxn modelId="{DFE8046E-5387-403B-87B5-B786A01EE080}" type="presParOf" srcId="{20CFB6BE-8529-4E21-9F02-1CA8708989A3}" destId="{7656E316-EA7E-468E-B976-AD4E07182198}" srcOrd="1" destOrd="0" presId="urn:microsoft.com/office/officeart/2008/layout/LinedList"/>
    <dgm:cxn modelId="{3BFBBC95-4DD5-433A-AD71-E7DFA212D83F}" type="presParOf" srcId="{13A7C102-A5EB-400A-B58A-5C2FB6E04672}" destId="{9D6A2593-C0F1-4E1E-8829-6A2C56FC8190}" srcOrd="10" destOrd="0" presId="urn:microsoft.com/office/officeart/2008/layout/LinedList"/>
    <dgm:cxn modelId="{34164511-A60E-4145-9906-857B4C9C3899}" type="presParOf" srcId="{13A7C102-A5EB-400A-B58A-5C2FB6E04672}" destId="{90499E1B-92FB-41E9-B372-81CA30436A41}" srcOrd="11" destOrd="0" presId="urn:microsoft.com/office/officeart/2008/layout/LinedList"/>
    <dgm:cxn modelId="{A89E13F1-D1B2-49D1-AFDB-BA1ED68E9D6E}" type="presParOf" srcId="{90499E1B-92FB-41E9-B372-81CA30436A41}" destId="{12DD140D-9526-4E2D-BB35-20AE6B9ADD67}" srcOrd="0" destOrd="0" presId="urn:microsoft.com/office/officeart/2008/layout/LinedList"/>
    <dgm:cxn modelId="{A3C64B40-B678-47CB-BD32-9E7A779B890B}" type="presParOf" srcId="{90499E1B-92FB-41E9-B372-81CA30436A41}" destId="{1E553EDF-4EEA-4769-98A3-C9A6CDAD17F7}" srcOrd="1" destOrd="0" presId="urn:microsoft.com/office/officeart/2008/layout/LinedList"/>
    <dgm:cxn modelId="{CF2BC99C-31F0-44FB-AA20-C75BE26274BD}" type="presParOf" srcId="{13A7C102-A5EB-400A-B58A-5C2FB6E04672}" destId="{25637FD5-E473-4387-AAC0-C53BA75504FC}" srcOrd="12" destOrd="0" presId="urn:microsoft.com/office/officeart/2008/layout/LinedList"/>
    <dgm:cxn modelId="{599E014B-129A-48DC-B073-A80A4A981F1A}" type="presParOf" srcId="{13A7C102-A5EB-400A-B58A-5C2FB6E04672}" destId="{F6CE0B7C-B8DC-4E74-8BD5-0920B3594C04}" srcOrd="13" destOrd="0" presId="urn:microsoft.com/office/officeart/2008/layout/LinedList"/>
    <dgm:cxn modelId="{FB89E66C-5F77-4F20-83A5-E72E68509D58}" type="presParOf" srcId="{F6CE0B7C-B8DC-4E74-8BD5-0920B3594C04}" destId="{A3F3ED63-64B1-40BA-ACAC-C7F9FD08D2A3}" srcOrd="0" destOrd="0" presId="urn:microsoft.com/office/officeart/2008/layout/LinedList"/>
    <dgm:cxn modelId="{AFAA1B12-7A74-4407-9477-C430E984137E}" type="presParOf" srcId="{F6CE0B7C-B8DC-4E74-8BD5-0920B3594C04}" destId="{0F5429A5-B953-445A-A923-D2DBA705D6B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FD7D6-658D-40F3-A559-5145EC84BE32}">
      <dsp:nvSpPr>
        <dsp:cNvPr id="0" name=""/>
        <dsp:cNvSpPr/>
      </dsp:nvSpPr>
      <dsp:spPr>
        <a:xfrm>
          <a:off x="0" y="679"/>
          <a:ext cx="745807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FB5CF2-19E8-4A74-B758-05E2AB277C93}">
      <dsp:nvSpPr>
        <dsp:cNvPr id="0" name=""/>
        <dsp:cNvSpPr/>
      </dsp:nvSpPr>
      <dsp:spPr>
        <a:xfrm>
          <a:off x="0" y="679"/>
          <a:ext cx="7458074" cy="795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team members</a:t>
          </a:r>
        </a:p>
      </dsp:txBody>
      <dsp:txXfrm>
        <a:off x="0" y="679"/>
        <a:ext cx="7458074" cy="795143"/>
      </dsp:txXfrm>
    </dsp:sp>
    <dsp:sp modelId="{240F4FBB-08E9-463E-92AD-43F7A7A2C8F6}">
      <dsp:nvSpPr>
        <dsp:cNvPr id="0" name=""/>
        <dsp:cNvSpPr/>
      </dsp:nvSpPr>
      <dsp:spPr>
        <a:xfrm>
          <a:off x="0" y="795823"/>
          <a:ext cx="745807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609775-AF99-4F6B-BD25-159097BD2949}">
      <dsp:nvSpPr>
        <dsp:cNvPr id="0" name=""/>
        <dsp:cNvSpPr/>
      </dsp:nvSpPr>
      <dsp:spPr>
        <a:xfrm>
          <a:off x="0" y="795823"/>
          <a:ext cx="7458074" cy="795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Adham Ashraf Ibrahim</a:t>
          </a:r>
        </a:p>
      </dsp:txBody>
      <dsp:txXfrm>
        <a:off x="0" y="795823"/>
        <a:ext cx="7458074" cy="795143"/>
      </dsp:txXfrm>
    </dsp:sp>
    <dsp:sp modelId="{517415C9-ACE2-4179-B1DC-52731B5DCCAB}">
      <dsp:nvSpPr>
        <dsp:cNvPr id="0" name=""/>
        <dsp:cNvSpPr/>
      </dsp:nvSpPr>
      <dsp:spPr>
        <a:xfrm>
          <a:off x="0" y="1590966"/>
          <a:ext cx="745807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BF5CD8-D7C9-40E0-88E9-7670E896ADC7}">
      <dsp:nvSpPr>
        <dsp:cNvPr id="0" name=""/>
        <dsp:cNvSpPr/>
      </dsp:nvSpPr>
      <dsp:spPr>
        <a:xfrm>
          <a:off x="0" y="1590966"/>
          <a:ext cx="7458074" cy="795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Ahmed Mohamed said</a:t>
          </a:r>
        </a:p>
      </dsp:txBody>
      <dsp:txXfrm>
        <a:off x="0" y="1590966"/>
        <a:ext cx="7458074" cy="795143"/>
      </dsp:txXfrm>
    </dsp:sp>
    <dsp:sp modelId="{F845916A-A516-4354-B569-FA81874F21D9}">
      <dsp:nvSpPr>
        <dsp:cNvPr id="0" name=""/>
        <dsp:cNvSpPr/>
      </dsp:nvSpPr>
      <dsp:spPr>
        <a:xfrm>
          <a:off x="0" y="2386109"/>
          <a:ext cx="745807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24729C-0013-4E44-B66E-0D1369452505}">
      <dsp:nvSpPr>
        <dsp:cNvPr id="0" name=""/>
        <dsp:cNvSpPr/>
      </dsp:nvSpPr>
      <dsp:spPr>
        <a:xfrm>
          <a:off x="0" y="2386109"/>
          <a:ext cx="7458074" cy="795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Ahmed Adel Hassan</a:t>
          </a:r>
        </a:p>
      </dsp:txBody>
      <dsp:txXfrm>
        <a:off x="0" y="2386109"/>
        <a:ext cx="7458074" cy="795143"/>
      </dsp:txXfrm>
    </dsp:sp>
    <dsp:sp modelId="{32F06755-D6C4-4D0D-87ED-EF0B0046067C}">
      <dsp:nvSpPr>
        <dsp:cNvPr id="0" name=""/>
        <dsp:cNvSpPr/>
      </dsp:nvSpPr>
      <dsp:spPr>
        <a:xfrm>
          <a:off x="0" y="3181253"/>
          <a:ext cx="7458074"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CA52E2-01A8-4288-AFA1-EA85B04806C2}">
      <dsp:nvSpPr>
        <dsp:cNvPr id="0" name=""/>
        <dsp:cNvSpPr/>
      </dsp:nvSpPr>
      <dsp:spPr>
        <a:xfrm>
          <a:off x="0" y="3181253"/>
          <a:ext cx="7458074" cy="795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Ayat Ashraf Mohamed</a:t>
          </a:r>
        </a:p>
      </dsp:txBody>
      <dsp:txXfrm>
        <a:off x="0" y="3181253"/>
        <a:ext cx="7458074" cy="795143"/>
      </dsp:txXfrm>
    </dsp:sp>
    <dsp:sp modelId="{9D6A2593-C0F1-4E1E-8829-6A2C56FC8190}">
      <dsp:nvSpPr>
        <dsp:cNvPr id="0" name=""/>
        <dsp:cNvSpPr/>
      </dsp:nvSpPr>
      <dsp:spPr>
        <a:xfrm>
          <a:off x="0" y="3976396"/>
          <a:ext cx="745807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DD140D-9526-4E2D-BB35-20AE6B9ADD67}">
      <dsp:nvSpPr>
        <dsp:cNvPr id="0" name=""/>
        <dsp:cNvSpPr/>
      </dsp:nvSpPr>
      <dsp:spPr>
        <a:xfrm>
          <a:off x="0" y="3976396"/>
          <a:ext cx="7458074" cy="795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Aya Abdelnaby Abdelraoof</a:t>
          </a:r>
        </a:p>
      </dsp:txBody>
      <dsp:txXfrm>
        <a:off x="0" y="3976396"/>
        <a:ext cx="7458074" cy="795143"/>
      </dsp:txXfrm>
    </dsp:sp>
    <dsp:sp modelId="{25637FD5-E473-4387-AAC0-C53BA75504FC}">
      <dsp:nvSpPr>
        <dsp:cNvPr id="0" name=""/>
        <dsp:cNvSpPr/>
      </dsp:nvSpPr>
      <dsp:spPr>
        <a:xfrm>
          <a:off x="0" y="4771539"/>
          <a:ext cx="745807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3ED63-64B1-40BA-ACAC-C7F9FD08D2A3}">
      <dsp:nvSpPr>
        <dsp:cNvPr id="0" name=""/>
        <dsp:cNvSpPr/>
      </dsp:nvSpPr>
      <dsp:spPr>
        <a:xfrm>
          <a:off x="0" y="4771539"/>
          <a:ext cx="7458074" cy="795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Hanan Yasser Ibrahim</a:t>
          </a:r>
        </a:p>
      </dsp:txBody>
      <dsp:txXfrm>
        <a:off x="0" y="4771539"/>
        <a:ext cx="7458074" cy="79514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47A63F-9D06-479D-A04D-717692D432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1F70DC-6EDE-457C-B55A-39AC7DE41A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7C06C4-C5A6-48FB-97F5-B20A44F857E9}" type="datetimeFigureOut">
              <a:rPr lang="en-US" smtClean="0"/>
              <a:t>12/26/2022</a:t>
            </a:fld>
            <a:endParaRPr lang="en-US"/>
          </a:p>
        </p:txBody>
      </p:sp>
      <p:sp>
        <p:nvSpPr>
          <p:cNvPr id="4" name="Footer Placeholder 3">
            <a:extLst>
              <a:ext uri="{FF2B5EF4-FFF2-40B4-BE49-F238E27FC236}">
                <a16:creationId xmlns:a16="http://schemas.microsoft.com/office/drawing/2014/main" id="{146987CF-42F5-4BB0-AD0D-1D64C35944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368FB4-296C-4F8C-BFA3-D7C3AD617B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55657-0A12-495F-9FFA-D8F7554E7C39}" type="slidenum">
              <a:rPr lang="en-US" smtClean="0"/>
              <a:t>‹#›</a:t>
            </a:fld>
            <a:endParaRPr lang="en-US"/>
          </a:p>
        </p:txBody>
      </p:sp>
    </p:spTree>
    <p:extLst>
      <p:ext uri="{BB962C8B-B14F-4D97-AF65-F5344CB8AC3E}">
        <p14:creationId xmlns:p14="http://schemas.microsoft.com/office/powerpoint/2010/main" val="1766432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2B2CC-0155-4E5E-A890-531D58ADF5B2}" type="datetimeFigureOut">
              <a:rPr lang="en-US" smtClean="0"/>
              <a:t>12/26/2022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780FBB-F712-42E7-8C2F-226D98798B3F}" type="slidenum">
              <a:rPr lang="en-US" smtClean="0"/>
              <a:t>‹#›</a:t>
            </a:fld>
            <a:endParaRPr lang="en-US"/>
          </a:p>
        </p:txBody>
      </p:sp>
    </p:spTree>
    <p:extLst>
      <p:ext uri="{BB962C8B-B14F-4D97-AF65-F5344CB8AC3E}">
        <p14:creationId xmlns:p14="http://schemas.microsoft.com/office/powerpoint/2010/main" val="2567153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9</a:t>
            </a:fld>
            <a:endParaRPr lang="en-US"/>
          </a:p>
        </p:txBody>
      </p:sp>
    </p:spTree>
    <p:extLst>
      <p:ext uri="{BB962C8B-B14F-4D97-AF65-F5344CB8AC3E}">
        <p14:creationId xmlns:p14="http://schemas.microsoft.com/office/powerpoint/2010/main" val="27622386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3FB0C32-F044-4939-92E4-8BA39B7A391A}"/>
              </a:ext>
              <a:ext uri="{C183D7F6-B498-43B3-948B-1728B52AA6E4}">
                <adec:decorative xmlns:adec="http://schemas.microsoft.com/office/drawing/2017/decorative" val="1"/>
              </a:ext>
            </a:extLst>
          </p:cNvPr>
          <p:cNvSpPr/>
          <p:nvPr userDrawn="1"/>
        </p:nvSpPr>
        <p:spPr>
          <a:xfrm>
            <a:off x="3050" y="-66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84BE8A-3E34-4967-9E7C-13EC8F6A990A}"/>
              </a:ext>
              <a:ext uri="{C183D7F6-B498-43B3-948B-1728B52AA6E4}">
                <adec:decorative xmlns:adec="http://schemas.microsoft.com/office/drawing/2017/decorative" val="1"/>
              </a:ext>
            </a:extLst>
          </p:cNvPr>
          <p:cNvSpPr/>
          <p:nvPr userDrawn="1"/>
        </p:nvSpPr>
        <p:spPr>
          <a:xfrm>
            <a:off x="3050" y="-663"/>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BFF676-EC35-4FFD-8894-CA4F2830700A}"/>
              </a:ext>
              <a:ext uri="{C183D7F6-B498-43B3-948B-1728B52AA6E4}">
                <adec:decorative xmlns:adec="http://schemas.microsoft.com/office/drawing/2017/decorative" val="1"/>
              </a:ext>
            </a:extLst>
          </p:cNvPr>
          <p:cNvSpPr/>
          <p:nvPr userDrawn="1"/>
        </p:nvSpPr>
        <p:spPr>
          <a:xfrm>
            <a:off x="3050" y="0"/>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2DA1557-E095-4C82-B659-3AF550080BB1}"/>
              </a:ext>
              <a:ext uri="{C183D7F6-B498-43B3-948B-1728B52AA6E4}">
                <adec:decorative xmlns:adec="http://schemas.microsoft.com/office/drawing/2017/decorative" val="1"/>
              </a:ext>
            </a:extLst>
          </p:cNvPr>
          <p:cNvSpPr/>
          <p:nvPr userDrawn="1"/>
        </p:nvSpPr>
        <p:spPr>
          <a:xfrm rot="16200000">
            <a:off x="2746250" y="-663"/>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F34E5EF-94D7-4AE0-BDD1-81A3ECDE614C}"/>
              </a:ext>
              <a:ext uri="{C183D7F6-B498-43B3-948B-1728B52AA6E4}">
                <adec:decorative xmlns:adec="http://schemas.microsoft.com/office/drawing/2017/decorative" val="1"/>
              </a:ext>
            </a:extLst>
          </p:cNvPr>
          <p:cNvSpPr/>
          <p:nvPr userDrawn="1"/>
        </p:nvSpPr>
        <p:spPr>
          <a:xfrm rot="16200000">
            <a:off x="77040" y="1193411"/>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D829E57E-3199-4AAA-B2D5-F93264FDA0B5}"/>
              </a:ext>
              <a:ext uri="{C183D7F6-B498-43B3-948B-1728B52AA6E4}">
                <adec:decorative xmlns:adec="http://schemas.microsoft.com/office/drawing/2017/decorative" val="1"/>
              </a:ext>
            </a:extLst>
          </p:cNvPr>
          <p:cNvSpPr/>
          <p:nvPr userDrawn="1"/>
        </p:nvSpPr>
        <p:spPr>
          <a:xfrm rot="16200000">
            <a:off x="6442672" y="193606"/>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Tag=CustomerPhoto&#10;Crop=1&#10;Align=N/A">
            <a:extLst>
              <a:ext uri="{FF2B5EF4-FFF2-40B4-BE49-F238E27FC236}">
                <a16:creationId xmlns:a16="http://schemas.microsoft.com/office/drawing/2014/main" id="{8A791822-0971-4E61-A5E4-9AAD258F58E3}"/>
              </a:ext>
            </a:extLst>
          </p:cNvPr>
          <p:cNvPicPr>
            <a:picLocks/>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48" y="-663"/>
            <a:ext cx="12188952" cy="6858000"/>
          </a:xfrm>
          <a:prstGeom prst="rect">
            <a:avLst/>
          </a:prstGeom>
        </p:spPr>
      </p:pic>
      <p:sp>
        <p:nvSpPr>
          <p:cNvPr id="18" name="Title 1">
            <a:extLst>
              <a:ext uri="{FF2B5EF4-FFF2-40B4-BE49-F238E27FC236}">
                <a16:creationId xmlns:a16="http://schemas.microsoft.com/office/drawing/2014/main" id="{B86D7D99-F789-4EDA-861D-B6B994F05F1D}"/>
              </a:ext>
            </a:extLst>
          </p:cNvPr>
          <p:cNvSpPr>
            <a:spLocks noGrp="1"/>
          </p:cNvSpPr>
          <p:nvPr>
            <p:ph type="ctrTitle"/>
          </p:nvPr>
        </p:nvSpPr>
        <p:spPr>
          <a:xfrm>
            <a:off x="1527050" y="1121700"/>
            <a:ext cx="9144000" cy="2387600"/>
          </a:xfrm>
        </p:spPr>
        <p:txBody>
          <a:bodyPr/>
          <a:lstStyle>
            <a:lvl1pPr algn="ctr">
              <a:defRPr>
                <a:solidFill>
                  <a:schemeClr val="bg1"/>
                </a:solidFill>
              </a:defRPr>
            </a:lvl1pPr>
          </a:lstStyle>
          <a:p>
            <a:r>
              <a:rPr lang="en-US">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rPr>
              <a:t>Click to edit Master title style</a:t>
            </a:r>
            <a:endParaRPr lang="en-US" dirty="0">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endParaRPr>
          </a:p>
        </p:txBody>
      </p:sp>
      <p:sp>
        <p:nvSpPr>
          <p:cNvPr id="20" name="Text Placeholder 12">
            <a:extLst>
              <a:ext uri="{FF2B5EF4-FFF2-40B4-BE49-F238E27FC236}">
                <a16:creationId xmlns:a16="http://schemas.microsoft.com/office/drawing/2014/main" id="{2B39487B-EA73-4D7B-93AA-D63B49F4DA7F}"/>
              </a:ext>
            </a:extLst>
          </p:cNvPr>
          <p:cNvSpPr>
            <a:spLocks noGrp="1"/>
          </p:cNvSpPr>
          <p:nvPr>
            <p:ph type="body" sz="quarter" idx="15"/>
          </p:nvPr>
        </p:nvSpPr>
        <p:spPr>
          <a:xfrm>
            <a:off x="1527050" y="3600450"/>
            <a:ext cx="9144000" cy="2451100"/>
          </a:xfrm>
        </p:spPr>
        <p:txBody>
          <a:bodyPr>
            <a:normAutofit/>
          </a:bodyPr>
          <a:lstStyle>
            <a:lvl1pPr marL="0" indent="0" algn="ctr">
              <a:buNone/>
              <a:defRPr sz="2800">
                <a:solidFill>
                  <a:schemeClr val="bg1"/>
                </a:solidFill>
                <a:effectLst/>
                <a:latin typeface="+mn-lt"/>
              </a:defRPr>
            </a:lvl1pPr>
          </a:lstStyle>
          <a:p>
            <a:pPr lvl="0"/>
            <a:r>
              <a:rPr lang="en-US"/>
              <a:t>Click to edit Master text styles</a:t>
            </a:r>
          </a:p>
        </p:txBody>
      </p:sp>
    </p:spTree>
    <p:extLst>
      <p:ext uri="{BB962C8B-B14F-4D97-AF65-F5344CB8AC3E}">
        <p14:creationId xmlns:p14="http://schemas.microsoft.com/office/powerpoint/2010/main" val="1155544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
        <p:nvSpPr>
          <p:cNvPr id="6" name="Title 1">
            <a:extLst>
              <a:ext uri="{FF2B5EF4-FFF2-40B4-BE49-F238E27FC236}">
                <a16:creationId xmlns:a16="http://schemas.microsoft.com/office/drawing/2014/main" id="{673294AE-7408-47DB-898D-41F8C069B42E}"/>
              </a:ext>
            </a:extLst>
          </p:cNvPr>
          <p:cNvSpPr>
            <a:spLocks noGrp="1"/>
          </p:cNvSpPr>
          <p:nvPr>
            <p:ph type="title"/>
          </p:nvPr>
        </p:nvSpPr>
        <p:spPr>
          <a:xfrm>
            <a:off x="841248" y="857251"/>
            <a:ext cx="6156051"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E973052A-4118-4E04-81F8-A44EC172FE46}"/>
              </a:ext>
            </a:extLst>
          </p:cNvPr>
          <p:cNvSpPr>
            <a:spLocks noGrp="1"/>
          </p:cNvSpPr>
          <p:nvPr>
            <p:ph idx="1"/>
          </p:nvPr>
        </p:nvSpPr>
        <p:spPr>
          <a:xfrm>
            <a:off x="841247" y="3190875"/>
            <a:ext cx="6156052" cy="2986087"/>
          </a:xfrm>
        </p:spPr>
        <p:txBody>
          <a:bodyPr>
            <a:normAutofit/>
          </a:bodyPr>
          <a:lstStyle>
            <a:lvl1pPr marL="0" indent="0">
              <a:buNone/>
              <a:defRPr sz="2200"/>
            </a:lvl1pPr>
          </a:lstStyle>
          <a:p>
            <a:pPr marL="228600" lvl="0" indent="-228600"/>
            <a:r>
              <a:rPr lang="en-US" sz="2000">
                <a:solidFill>
                  <a:schemeClr val="tx2">
                    <a:alpha val="60000"/>
                  </a:schemeClr>
                </a:solidFill>
              </a:rPr>
              <a:t>Click to edit Master text styles</a:t>
            </a:r>
          </a:p>
        </p:txBody>
      </p:sp>
      <p:sp>
        <p:nvSpPr>
          <p:cNvPr id="10" name="Date Placeholder 3">
            <a:extLst>
              <a:ext uri="{FF2B5EF4-FFF2-40B4-BE49-F238E27FC236}">
                <a16:creationId xmlns:a16="http://schemas.microsoft.com/office/drawing/2014/main" id="{8988D1E1-6064-4D6A-9EB1-578E20A2A0ED}"/>
              </a:ext>
            </a:extLst>
          </p:cNvPr>
          <p:cNvSpPr txBox="1">
            <a:spLocks/>
          </p:cNvSpPr>
          <p:nvPr userDrawn="1"/>
        </p:nvSpPr>
        <p:spPr>
          <a:xfrm>
            <a:off x="841248" y="6429375"/>
            <a:ext cx="2646725"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B23B9F-B223-42FC-B961-B8BFC75D2259}" type="datetime1">
              <a:rPr lang="en-US" smtClean="0">
                <a:solidFill>
                  <a:schemeClr val="tx2">
                    <a:alpha val="60000"/>
                  </a:schemeClr>
                </a:solidFill>
              </a:rPr>
              <a:pPr/>
              <a:t>12/26/2022</a:t>
            </a:fld>
            <a:endParaRPr lang="en-US" dirty="0">
              <a:solidFill>
                <a:schemeClr val="tx2">
                  <a:alpha val="60000"/>
                </a:schemeClr>
              </a:solidFill>
            </a:endParaRPr>
          </a:p>
        </p:txBody>
      </p:sp>
      <p:sp>
        <p:nvSpPr>
          <p:cNvPr id="11" name="Footer Placeholder 4">
            <a:extLst>
              <a:ext uri="{FF2B5EF4-FFF2-40B4-BE49-F238E27FC236}">
                <a16:creationId xmlns:a16="http://schemas.microsoft.com/office/drawing/2014/main" id="{BD47C5CB-0317-4DC6-A76F-38A5BB1FD1C2}"/>
              </a:ext>
            </a:extLst>
          </p:cNvPr>
          <p:cNvSpPr txBox="1">
            <a:spLocks/>
          </p:cNvSpPr>
          <p:nvPr userDrawn="1"/>
        </p:nvSpPr>
        <p:spPr>
          <a:xfrm>
            <a:off x="4044696" y="64293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2">
                    <a:alpha val="60000"/>
                  </a:schemeClr>
                </a:solidFill>
              </a:rPr>
              <a:t>Sample footer text</a:t>
            </a:r>
            <a:endParaRPr lang="en-US" dirty="0">
              <a:solidFill>
                <a:schemeClr val="tx2">
                  <a:alpha val="60000"/>
                </a:schemeClr>
              </a:solidFill>
            </a:endParaRPr>
          </a:p>
        </p:txBody>
      </p:sp>
      <p:sp>
        <p:nvSpPr>
          <p:cNvPr id="12" name="Slide Number Placeholder 5">
            <a:extLst>
              <a:ext uri="{FF2B5EF4-FFF2-40B4-BE49-F238E27FC236}">
                <a16:creationId xmlns:a16="http://schemas.microsoft.com/office/drawing/2014/main" id="{8CCF6E15-0BE7-453B-BBD4-B379C390AD22}"/>
              </a:ext>
            </a:extLst>
          </p:cNvPr>
          <p:cNvSpPr txBox="1">
            <a:spLocks/>
          </p:cNvSpPr>
          <p:nvPr userDrawn="1"/>
        </p:nvSpPr>
        <p:spPr>
          <a:xfrm>
            <a:off x="8613648" y="64293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844951-7827-47D4-8276-7DDE1FA7D85A}" type="slidenum">
              <a:rPr lang="en-US" smtClean="0">
                <a:solidFill>
                  <a:schemeClr val="tx2">
                    <a:alpha val="60000"/>
                  </a:schemeClr>
                </a:solidFill>
              </a:rPr>
              <a:pPr/>
              <a:t>‹#›</a:t>
            </a:fld>
            <a:endParaRPr lang="en-US" dirty="0">
              <a:solidFill>
                <a:schemeClr val="tx2">
                  <a:alpha val="60000"/>
                </a:schemeClr>
              </a:solidFill>
            </a:endParaRPr>
          </a:p>
        </p:txBody>
      </p:sp>
      <p:sp>
        <p:nvSpPr>
          <p:cNvPr id="14" name="Picture Placeholder 13">
            <a:extLst>
              <a:ext uri="{FF2B5EF4-FFF2-40B4-BE49-F238E27FC236}">
                <a16:creationId xmlns:a16="http://schemas.microsoft.com/office/drawing/2014/main" id="{0E092228-4487-4E3A-AEE3-12DC34A061E2}"/>
              </a:ext>
            </a:extLst>
          </p:cNvPr>
          <p:cNvSpPr>
            <a:spLocks noGrp="1"/>
          </p:cNvSpPr>
          <p:nvPr>
            <p:ph type="pic" sz="quarter" idx="13"/>
          </p:nvPr>
        </p:nvSpPr>
        <p:spPr>
          <a:xfrm>
            <a:off x="7424928" y="484632"/>
            <a:ext cx="4279392" cy="2862072"/>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6AB20921-6E7F-4BD8-9399-D18CABB64B9A}"/>
              </a:ext>
            </a:extLst>
          </p:cNvPr>
          <p:cNvSpPr>
            <a:spLocks noGrp="1"/>
          </p:cNvSpPr>
          <p:nvPr>
            <p:ph type="pic" sz="quarter" idx="14"/>
          </p:nvPr>
        </p:nvSpPr>
        <p:spPr>
          <a:xfrm>
            <a:off x="7424928" y="3511296"/>
            <a:ext cx="4279392" cy="2862072"/>
          </a:xfrm>
          <a:solidFill>
            <a:schemeClr val="accent6"/>
          </a:solidFill>
        </p:spPr>
        <p:txBody>
          <a:bodyPr/>
          <a:lstStyle/>
          <a:p>
            <a:r>
              <a:rPr lang="en-US"/>
              <a:t>Click icon to add picture</a:t>
            </a:r>
          </a:p>
        </p:txBody>
      </p:sp>
    </p:spTree>
    <p:extLst>
      <p:ext uri="{BB962C8B-B14F-4D97-AF65-F5344CB8AC3E}">
        <p14:creationId xmlns:p14="http://schemas.microsoft.com/office/powerpoint/2010/main" val="423043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22B425-A1C3-4DFE-BF49-1B9F96D46B2A}"/>
              </a:ext>
            </a:extLst>
          </p:cNvPr>
          <p:cNvSpPr>
            <a:spLocks noGrp="1"/>
          </p:cNvSpPr>
          <p:nvPr>
            <p:ph type="title"/>
          </p:nvPr>
        </p:nvSpPr>
        <p:spPr>
          <a:xfrm>
            <a:off x="841248" y="3893769"/>
            <a:ext cx="5992550" cy="2319306"/>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4" name="Picture Placeholder 13">
            <a:extLst>
              <a:ext uri="{FF2B5EF4-FFF2-40B4-BE49-F238E27FC236}">
                <a16:creationId xmlns:a16="http://schemas.microsoft.com/office/drawing/2014/main" id="{2AEC60F9-EA79-4A18-B040-024AFB62FD5E}"/>
              </a:ext>
            </a:extLst>
          </p:cNvPr>
          <p:cNvSpPr>
            <a:spLocks noGrp="1"/>
          </p:cNvSpPr>
          <p:nvPr>
            <p:ph type="pic" sz="quarter" idx="13"/>
          </p:nvPr>
        </p:nvSpPr>
        <p:spPr>
          <a:xfrm>
            <a:off x="493776" y="484632"/>
            <a:ext cx="11210544" cy="3191256"/>
          </a:xfrm>
          <a:solidFill>
            <a:schemeClr val="accent6"/>
          </a:solidFill>
        </p:spPr>
        <p:txBody>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83B88B7B-A749-40EA-A140-38D1E04EFF4F}"/>
              </a:ext>
            </a:extLst>
          </p:cNvPr>
          <p:cNvSpPr>
            <a:spLocks noGrp="1"/>
          </p:cNvSpPr>
          <p:nvPr>
            <p:ph idx="1"/>
          </p:nvPr>
        </p:nvSpPr>
        <p:spPr>
          <a:xfrm>
            <a:off x="6979133" y="3893770"/>
            <a:ext cx="4377714" cy="2319306"/>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a:xfrm>
            <a:off x="838200" y="6418489"/>
            <a:ext cx="2743200" cy="365125"/>
          </a:xfrm>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761320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52095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39876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90129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6973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a:t>3/1/20XX</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76813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677615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74085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F98AFCE-98D2-46C5-82A8-E45659B1769D}"/>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1">
            <a:extLst>
              <a:ext uri="{FF2B5EF4-FFF2-40B4-BE49-F238E27FC236}">
                <a16:creationId xmlns:a16="http://schemas.microsoft.com/office/drawing/2014/main" id="{F69999FB-8585-40F0-990C-6A0BAD1C8081}"/>
              </a:ext>
              <a:ext uri="{C183D7F6-B498-43B3-948B-1728B52AA6E4}">
                <adec:decorative xmlns:adec="http://schemas.microsoft.com/office/drawing/2017/decorative" val="1"/>
              </a:ext>
            </a:extLst>
          </p:cNvPr>
          <p:cNvSpPr/>
          <p:nvPr userDrawn="1"/>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768738E-7449-46C1-B7D3-844FE2BA7D35}"/>
              </a:ext>
            </a:extLst>
          </p:cNvPr>
          <p:cNvSpPr>
            <a:spLocks noGrp="1"/>
          </p:cNvSpPr>
          <p:nvPr>
            <p:ph type="title"/>
          </p:nvPr>
        </p:nvSpPr>
        <p:spPr>
          <a:xfrm>
            <a:off x="838200" y="914399"/>
            <a:ext cx="5992550" cy="2827422"/>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B0FF04F9-E792-4C19-9FD5-44800CEB2E89}"/>
              </a:ext>
            </a:extLst>
          </p:cNvPr>
          <p:cNvSpPr>
            <a:spLocks noGrp="1"/>
          </p:cNvSpPr>
          <p:nvPr>
            <p:ph idx="1"/>
          </p:nvPr>
        </p:nvSpPr>
        <p:spPr>
          <a:xfrm>
            <a:off x="6976085" y="914400"/>
            <a:ext cx="4377714" cy="2827422"/>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14" name="Picture Placeholder 13">
            <a:extLst>
              <a:ext uri="{FF2B5EF4-FFF2-40B4-BE49-F238E27FC236}">
                <a16:creationId xmlns:a16="http://schemas.microsoft.com/office/drawing/2014/main" id="{5F2F9DF6-DFB9-44A8-B629-57F58893AD21}"/>
              </a:ext>
            </a:extLst>
          </p:cNvPr>
          <p:cNvSpPr>
            <a:spLocks noGrp="1"/>
          </p:cNvSpPr>
          <p:nvPr>
            <p:ph type="pic" sz="quarter" idx="13"/>
          </p:nvPr>
        </p:nvSpPr>
        <p:spPr>
          <a:xfrm>
            <a:off x="490538" y="4059936"/>
            <a:ext cx="2807208" cy="2322576"/>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927BC207-43FE-4B6A-AEBE-875B69CF9761}"/>
              </a:ext>
            </a:extLst>
          </p:cNvPr>
          <p:cNvSpPr>
            <a:spLocks noGrp="1"/>
          </p:cNvSpPr>
          <p:nvPr>
            <p:ph type="pic" sz="quarter" idx="14"/>
          </p:nvPr>
        </p:nvSpPr>
        <p:spPr>
          <a:xfrm>
            <a:off x="3291840" y="4059936"/>
            <a:ext cx="2807208" cy="2322576"/>
          </a:xfrm>
          <a:solidFill>
            <a:schemeClr val="accent6"/>
          </a:solidFill>
        </p:spPr>
        <p:txBody>
          <a:bodyPr/>
          <a:lstStyle/>
          <a:p>
            <a:r>
              <a:rPr lang="en-US"/>
              <a:t>Click icon to add picture</a:t>
            </a:r>
          </a:p>
        </p:txBody>
      </p:sp>
      <p:sp>
        <p:nvSpPr>
          <p:cNvPr id="16" name="Picture Placeholder 13">
            <a:extLst>
              <a:ext uri="{FF2B5EF4-FFF2-40B4-BE49-F238E27FC236}">
                <a16:creationId xmlns:a16="http://schemas.microsoft.com/office/drawing/2014/main" id="{EBBF5499-9A70-4846-B98E-316EC17F9FCD}"/>
              </a:ext>
            </a:extLst>
          </p:cNvPr>
          <p:cNvSpPr>
            <a:spLocks noGrp="1"/>
          </p:cNvSpPr>
          <p:nvPr>
            <p:ph type="pic" sz="quarter" idx="15"/>
          </p:nvPr>
        </p:nvSpPr>
        <p:spPr>
          <a:xfrm>
            <a:off x="6099048" y="4059936"/>
            <a:ext cx="2807208" cy="2322576"/>
          </a:xfrm>
          <a:solidFill>
            <a:schemeClr val="accent6"/>
          </a:solidFill>
        </p:spPr>
        <p:txBody>
          <a:bodyPr/>
          <a:lstStyle/>
          <a:p>
            <a:r>
              <a:rPr lang="en-US"/>
              <a:t>Click icon to add picture</a:t>
            </a:r>
          </a:p>
        </p:txBody>
      </p:sp>
      <p:sp>
        <p:nvSpPr>
          <p:cNvPr id="17" name="Picture Placeholder 13">
            <a:extLst>
              <a:ext uri="{FF2B5EF4-FFF2-40B4-BE49-F238E27FC236}">
                <a16:creationId xmlns:a16="http://schemas.microsoft.com/office/drawing/2014/main" id="{C7A79F30-D473-48F6-9AC2-286C7B70F3ED}"/>
              </a:ext>
            </a:extLst>
          </p:cNvPr>
          <p:cNvSpPr>
            <a:spLocks noGrp="1"/>
          </p:cNvSpPr>
          <p:nvPr>
            <p:ph type="pic" sz="quarter" idx="16"/>
          </p:nvPr>
        </p:nvSpPr>
        <p:spPr>
          <a:xfrm>
            <a:off x="8906256" y="4059936"/>
            <a:ext cx="2807208" cy="2322576"/>
          </a:xfrm>
          <a:solidFill>
            <a:schemeClr val="accent6"/>
          </a:solidFill>
        </p:spPr>
        <p:txBody>
          <a:bodyPr/>
          <a:lstStyle/>
          <a:p>
            <a:r>
              <a:rPr lang="en-US"/>
              <a:t>Click icon to add picture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09914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910AFBC-7932-43F4-ABEA-C89B2698634B}"/>
              </a:ext>
            </a:extLst>
          </p:cNvPr>
          <p:cNvSpPr>
            <a:spLocks noGrp="1"/>
          </p:cNvSpPr>
          <p:nvPr>
            <p:ph type="title"/>
          </p:nvPr>
        </p:nvSpPr>
        <p:spPr>
          <a:xfrm>
            <a:off x="841249" y="857251"/>
            <a:ext cx="5914937"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7" name="Content Placeholder 2">
            <a:extLst>
              <a:ext uri="{FF2B5EF4-FFF2-40B4-BE49-F238E27FC236}">
                <a16:creationId xmlns:a16="http://schemas.microsoft.com/office/drawing/2014/main" id="{1178A42D-5ED2-4AB6-BE4B-4109074320DF}"/>
              </a:ext>
            </a:extLst>
          </p:cNvPr>
          <p:cNvSpPr>
            <a:spLocks noGrp="1"/>
          </p:cNvSpPr>
          <p:nvPr>
            <p:ph idx="1"/>
          </p:nvPr>
        </p:nvSpPr>
        <p:spPr>
          <a:xfrm>
            <a:off x="841248" y="3190875"/>
            <a:ext cx="5914938" cy="2986087"/>
          </a:xfrm>
        </p:spPr>
        <p:txBody>
          <a:bodyPr>
            <a:noAutofit/>
          </a:bodyPr>
          <a:lstStyle>
            <a:lvl1pPr marL="0" indent="0">
              <a:lnSpc>
                <a:spcPct val="100000"/>
              </a:lnSpc>
              <a:buNone/>
              <a:defRPr sz="2000"/>
            </a:lvl1pPr>
          </a:lstStyle>
          <a:p>
            <a:pPr marL="228600" lvl="0" indent="-228600"/>
            <a:r>
              <a:rPr lang="en-US" sz="1800">
                <a:solidFill>
                  <a:schemeClr val="tx2">
                    <a:alpha val="60000"/>
                  </a:schemeClr>
                </a:solidFill>
              </a:rPr>
              <a:t>Click to edit Master text styles</a:t>
            </a:r>
          </a:p>
        </p:txBody>
      </p:sp>
      <p:sp>
        <p:nvSpPr>
          <p:cNvPr id="29" name="Date Placeholder 1">
            <a:extLst>
              <a:ext uri="{FF2B5EF4-FFF2-40B4-BE49-F238E27FC236}">
                <a16:creationId xmlns:a16="http://schemas.microsoft.com/office/drawing/2014/main" id="{4D9A7D07-2BA3-438D-972B-EA578370D50F}"/>
              </a:ext>
            </a:extLst>
          </p:cNvPr>
          <p:cNvSpPr>
            <a:spLocks noGrp="1"/>
          </p:cNvSpPr>
          <p:nvPr>
            <p:ph type="dt" sz="half" idx="10"/>
          </p:nvPr>
        </p:nvSpPr>
        <p:spPr>
          <a:xfrm>
            <a:off x="838200" y="6429375"/>
            <a:ext cx="2743200" cy="365125"/>
          </a:xfrm>
        </p:spPr>
        <p:txBody>
          <a:bodyPr/>
          <a:lstStyle>
            <a:lvl1pPr>
              <a:defRPr>
                <a:solidFill>
                  <a:schemeClr val="tx2">
                    <a:alpha val="60000"/>
                  </a:schemeClr>
                </a:solidFill>
              </a:defRPr>
            </a:lvl1pPr>
          </a:lstStyle>
          <a:p>
            <a:r>
              <a:rPr lang="en-US"/>
              <a:t>3/1/20XX</a:t>
            </a:r>
          </a:p>
        </p:txBody>
      </p:sp>
      <p:sp>
        <p:nvSpPr>
          <p:cNvPr id="24" name="Picture Placeholder 23">
            <a:extLst>
              <a:ext uri="{FF2B5EF4-FFF2-40B4-BE49-F238E27FC236}">
                <a16:creationId xmlns:a16="http://schemas.microsoft.com/office/drawing/2014/main" id="{C8720583-BC84-48EB-85BC-AE71214A30A5}"/>
              </a:ext>
            </a:extLst>
          </p:cNvPr>
          <p:cNvSpPr>
            <a:spLocks noGrp="1"/>
          </p:cNvSpPr>
          <p:nvPr>
            <p:ph type="pic" sz="quarter" idx="13"/>
          </p:nvPr>
        </p:nvSpPr>
        <p:spPr>
          <a:xfrm>
            <a:off x="7589520" y="0"/>
            <a:ext cx="4599432" cy="2286000"/>
          </a:xfrm>
          <a:solidFill>
            <a:schemeClr val="accent6"/>
          </a:solidFill>
        </p:spPr>
        <p:txBody>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C3F0A5CD-C47A-4CDF-BE99-75F3A81B18FB}"/>
              </a:ext>
            </a:extLst>
          </p:cNvPr>
          <p:cNvSpPr>
            <a:spLocks noGrp="1"/>
          </p:cNvSpPr>
          <p:nvPr>
            <p:ph type="pic" sz="quarter" idx="14"/>
          </p:nvPr>
        </p:nvSpPr>
        <p:spPr>
          <a:xfrm>
            <a:off x="7589520" y="2286000"/>
            <a:ext cx="4599432" cy="2286000"/>
          </a:xfrm>
          <a:solidFill>
            <a:schemeClr val="accent6"/>
          </a:solidFill>
        </p:spPr>
        <p:txBody>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7329454B-9275-4E86-B32E-91C0DB62AA71}"/>
              </a:ext>
            </a:extLst>
          </p:cNvPr>
          <p:cNvSpPr>
            <a:spLocks noGrp="1"/>
          </p:cNvSpPr>
          <p:nvPr>
            <p:ph type="pic" sz="quarter" idx="15"/>
          </p:nvPr>
        </p:nvSpPr>
        <p:spPr>
          <a:xfrm>
            <a:off x="7589520" y="4572000"/>
            <a:ext cx="4599432" cy="2286000"/>
          </a:xfrm>
          <a:solidFill>
            <a:schemeClr val="accent6"/>
          </a:solidFill>
        </p:spPr>
        <p:txBody>
          <a:bodyPr/>
          <a:lstStyle/>
          <a:p>
            <a:r>
              <a:rPr lang="en-US"/>
              <a:t>Click icon to add picture</a:t>
            </a:r>
            <a:endParaRPr lang="en-US" dirty="0"/>
          </a:p>
        </p:txBody>
      </p:sp>
      <p:sp>
        <p:nvSpPr>
          <p:cNvPr id="30" name="Footer Placeholder 2">
            <a:extLst>
              <a:ext uri="{FF2B5EF4-FFF2-40B4-BE49-F238E27FC236}">
                <a16:creationId xmlns:a16="http://schemas.microsoft.com/office/drawing/2014/main" id="{21E9E1BF-D594-4F96-8DBE-5A8DD51D3B58}"/>
              </a:ext>
            </a:extLst>
          </p:cNvPr>
          <p:cNvSpPr>
            <a:spLocks noGrp="1"/>
          </p:cNvSpPr>
          <p:nvPr>
            <p:ph type="ftr" sz="quarter" idx="11"/>
          </p:nvPr>
        </p:nvSpPr>
        <p:spPr>
          <a:xfrm>
            <a:off x="4038600" y="6429375"/>
            <a:ext cx="4114800" cy="365125"/>
          </a:xfrm>
        </p:spPr>
        <p:txBody>
          <a:bodyPr/>
          <a:lstStyle>
            <a:lvl1pPr algn="l">
              <a:defRPr>
                <a:solidFill>
                  <a:schemeClr val="tx2">
                    <a:alpha val="60000"/>
                  </a:schemeClr>
                </a:solidFill>
              </a:defRPr>
            </a:lvl1pPr>
          </a:lstStyle>
          <a:p>
            <a:r>
              <a:rPr lang="en-US"/>
              <a:t>SAMPLE FOOTER TEXT</a:t>
            </a:r>
            <a:endParaRPr lang="en-US" dirty="0"/>
          </a:p>
        </p:txBody>
      </p:sp>
      <p:sp>
        <p:nvSpPr>
          <p:cNvPr id="31" name="Slide Number Placeholder 3">
            <a:extLst>
              <a:ext uri="{FF2B5EF4-FFF2-40B4-BE49-F238E27FC236}">
                <a16:creationId xmlns:a16="http://schemas.microsoft.com/office/drawing/2014/main" id="{C30FDEF8-F3F3-42D5-9EE1-EDDF18B35377}"/>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79179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BE04ED02-B678-4D1E-BEDA-7E28F9038DF5}"/>
              </a:ext>
              <a:ext uri="{C183D7F6-B498-43B3-948B-1728B52AA6E4}">
                <adec:decorative xmlns:adec="http://schemas.microsoft.com/office/drawing/2017/decorative" val="1"/>
              </a:ext>
            </a:extLst>
          </p:cNvPr>
          <p:cNvSpPr/>
          <p:nvPr userDrawn="1"/>
        </p:nvSpPr>
        <p:spPr>
          <a:xfrm>
            <a:off x="9277" y="927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E2C5A2-B8B2-47C5-8E1B-3A97E2C9BB13}"/>
              </a:ext>
              <a:ext uri="{C183D7F6-B498-43B3-948B-1728B52AA6E4}">
                <adec:decorative xmlns:adec="http://schemas.microsoft.com/office/drawing/2017/decorative" val="1"/>
              </a:ext>
            </a:extLst>
          </p:cNvPr>
          <p:cNvSpPr/>
          <p:nvPr userDrawn="1"/>
        </p:nvSpPr>
        <p:spPr>
          <a:xfrm>
            <a:off x="12325" y="9278"/>
            <a:ext cx="1218895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FD8455-A2E1-40B3-B6C4-36070AF58F78}"/>
              </a:ext>
              <a:ext uri="{C183D7F6-B498-43B3-948B-1728B52AA6E4}">
                <adec:decorative xmlns:adec="http://schemas.microsoft.com/office/drawing/2017/decorative" val="1"/>
              </a:ext>
            </a:extLst>
          </p:cNvPr>
          <p:cNvSpPr/>
          <p:nvPr userDrawn="1"/>
        </p:nvSpPr>
        <p:spPr>
          <a:xfrm>
            <a:off x="1524"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Freeform: Shape 7">
            <a:extLst>
              <a:ext uri="{FF2B5EF4-FFF2-40B4-BE49-F238E27FC236}">
                <a16:creationId xmlns:a16="http://schemas.microsoft.com/office/drawing/2014/main" id="{0F53BE70-C6B1-407C-9333-7251BDC77A9E}"/>
              </a:ext>
              <a:ext uri="{C183D7F6-B498-43B3-948B-1728B52AA6E4}">
                <adec:decorative xmlns:adec="http://schemas.microsoft.com/office/drawing/2017/decorative" val="1"/>
              </a:ext>
            </a:extLst>
          </p:cNvPr>
          <p:cNvSpPr/>
          <p:nvPr userDrawn="1"/>
        </p:nvSpPr>
        <p:spPr>
          <a:xfrm>
            <a:off x="33186" y="9279"/>
            <a:ext cx="5770017" cy="2411171"/>
          </a:xfrm>
          <a:custGeom>
            <a:avLst/>
            <a:gdLst>
              <a:gd name="connsiteX0" fmla="*/ 0 w 5770017"/>
              <a:gd name="connsiteY0" fmla="*/ 0 h 2411171"/>
              <a:gd name="connsiteX1" fmla="*/ 5770017 w 5770017"/>
              <a:gd name="connsiteY1" fmla="*/ 0 h 2411171"/>
              <a:gd name="connsiteX2" fmla="*/ 5715824 w 5770017"/>
              <a:gd name="connsiteY2" fmla="*/ 124746 h 2411171"/>
              <a:gd name="connsiteX3" fmla="*/ 4925072 w 5770017"/>
              <a:gd name="connsiteY3" fmla="*/ 1254414 h 2411171"/>
              <a:gd name="connsiteX4" fmla="*/ 125602 w 5770017"/>
              <a:gd name="connsiteY4" fmla="*/ 1864423 h 2411171"/>
              <a:gd name="connsiteX5" fmla="*/ 0 w 5770017"/>
              <a:gd name="connsiteY5" fmla="*/ 1785927 h 24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017" h="2411171">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gradFill>
            <a:gsLst>
              <a:gs pos="0">
                <a:schemeClr val="accent2">
                  <a:alpha val="20000"/>
                </a:schemeClr>
              </a:gs>
              <a:gs pos="100000">
                <a:schemeClr val="accent1">
                  <a:alpha val="2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ame 8">
            <a:extLst>
              <a:ext uri="{FF2B5EF4-FFF2-40B4-BE49-F238E27FC236}">
                <a16:creationId xmlns:a16="http://schemas.microsoft.com/office/drawing/2014/main" id="{05864DDE-75C0-4BE6-93FF-A960706ADEC3}"/>
              </a:ext>
              <a:ext uri="{C183D7F6-B498-43B3-948B-1728B52AA6E4}">
                <adec:decorative xmlns:adec="http://schemas.microsoft.com/office/drawing/2017/decorative" val="1"/>
              </a:ext>
            </a:extLst>
          </p:cNvPr>
          <p:cNvSpPr/>
          <p:nvPr userDrawn="1"/>
        </p:nvSpPr>
        <p:spPr>
          <a:xfrm>
            <a:off x="1524"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itle 1">
            <a:extLst>
              <a:ext uri="{FF2B5EF4-FFF2-40B4-BE49-F238E27FC236}">
                <a16:creationId xmlns:a16="http://schemas.microsoft.com/office/drawing/2014/main" id="{1BC3FA0F-EAE5-4DCE-ACFF-9AD00ED39FCF}"/>
              </a:ext>
            </a:extLst>
          </p:cNvPr>
          <p:cNvSpPr>
            <a:spLocks noGrp="1"/>
          </p:cNvSpPr>
          <p:nvPr>
            <p:ph type="ctrTitle"/>
          </p:nvPr>
        </p:nvSpPr>
        <p:spPr>
          <a:xfrm>
            <a:off x="847477" y="1131641"/>
            <a:ext cx="5322618" cy="2387600"/>
          </a:xfrm>
        </p:spPr>
        <p:txBody>
          <a:bodyPr/>
          <a:lstStyle>
            <a:lvl1pPr>
              <a:defRPr>
                <a:solidFill>
                  <a:schemeClr val="bg1"/>
                </a:solidFill>
              </a:defRPr>
            </a:lvl1pPr>
          </a:lstStyle>
          <a:p>
            <a:pPr algn="l"/>
            <a:r>
              <a:rPr lang="en-US">
                <a:solidFill>
                  <a:srgbClr val="FFFFFF"/>
                </a:solidFill>
                <a:ea typeface="Cambria" panose="02040503050406030204" pitchFamily="18" charset="0"/>
                <a:cs typeface="Sabon Next LT" panose="020B0502040204020203" pitchFamily="2" charset="0"/>
              </a:rPr>
              <a:t>Click to edit Master title style</a:t>
            </a:r>
            <a:endParaRPr lang="en-US" dirty="0">
              <a:solidFill>
                <a:srgbClr val="FFFFFF"/>
              </a:solidFill>
              <a:ea typeface="Cambria" panose="02040503050406030204" pitchFamily="18" charset="0"/>
              <a:cs typeface="Sabon Next LT" panose="020B0502040204020203" pitchFamily="2" charset="0"/>
            </a:endParaRPr>
          </a:p>
        </p:txBody>
      </p:sp>
      <p:sp>
        <p:nvSpPr>
          <p:cNvPr id="18" name="Picture Placeholder 17">
            <a:extLst>
              <a:ext uri="{FF2B5EF4-FFF2-40B4-BE49-F238E27FC236}">
                <a16:creationId xmlns:a16="http://schemas.microsoft.com/office/drawing/2014/main" id="{71FA5E0E-BEE1-4976-92B1-61EF64E34371}"/>
              </a:ext>
            </a:extLst>
          </p:cNvPr>
          <p:cNvSpPr>
            <a:spLocks noGrp="1"/>
          </p:cNvSpPr>
          <p:nvPr>
            <p:ph type="pic" sz="quarter" idx="13"/>
          </p:nvPr>
        </p:nvSpPr>
        <p:spPr>
          <a:xfrm>
            <a:off x="6784848" y="905256"/>
            <a:ext cx="4581144" cy="2450592"/>
          </a:xfrm>
          <a:solidFill>
            <a:schemeClr val="accent6"/>
          </a:solidFill>
        </p:spPr>
        <p:txBody>
          <a:bodyPr/>
          <a:lstStyle/>
          <a:p>
            <a:r>
              <a:rPr lang="en-US"/>
              <a:t>Click icon to add picture</a:t>
            </a:r>
            <a:endParaRPr lang="en-US" dirty="0"/>
          </a:p>
        </p:txBody>
      </p:sp>
      <p:sp>
        <p:nvSpPr>
          <p:cNvPr id="20" name="Picture Placeholder 17">
            <a:extLst>
              <a:ext uri="{FF2B5EF4-FFF2-40B4-BE49-F238E27FC236}">
                <a16:creationId xmlns:a16="http://schemas.microsoft.com/office/drawing/2014/main" id="{03379FE8-A6CE-4F5A-BE1A-B2267589BE85}"/>
              </a:ext>
            </a:extLst>
          </p:cNvPr>
          <p:cNvSpPr>
            <a:spLocks noGrp="1"/>
          </p:cNvSpPr>
          <p:nvPr>
            <p:ph type="pic" sz="quarter" idx="14"/>
          </p:nvPr>
        </p:nvSpPr>
        <p:spPr>
          <a:xfrm>
            <a:off x="6784848" y="3520440"/>
            <a:ext cx="4581144" cy="2450592"/>
          </a:xfrm>
          <a:solidFill>
            <a:schemeClr val="accent6"/>
          </a:solidFill>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DD090CA-24E8-46A7-889A-A4FDD00A33E5}"/>
              </a:ext>
            </a:extLst>
          </p:cNvPr>
          <p:cNvSpPr>
            <a:spLocks noGrp="1"/>
          </p:cNvSpPr>
          <p:nvPr>
            <p:ph type="body" sz="quarter" idx="15"/>
          </p:nvPr>
        </p:nvSpPr>
        <p:spPr>
          <a:xfrm>
            <a:off x="838200" y="3600450"/>
            <a:ext cx="5322888" cy="2451100"/>
          </a:xfrm>
        </p:spPr>
        <p:txBody>
          <a:bodyPr>
            <a:normAutofit/>
          </a:bodyPr>
          <a:lstStyle>
            <a:lvl1pPr marL="0" indent="0">
              <a:buNone/>
              <a:defRPr sz="28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350935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able Chart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026859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3B5BF0-238D-481F-A15B-206D1E2FEDD2}"/>
              </a:ext>
              <a:ext uri="{C183D7F6-B498-43B3-948B-1728B52AA6E4}">
                <adec:decorative xmlns:adec="http://schemas.microsoft.com/office/drawing/2017/decorative" val="1"/>
              </a:ext>
            </a:extLst>
          </p:cNvPr>
          <p:cNvSpPr/>
          <p:nvPr userDrawn="1"/>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7578E43B-8F1B-4CBD-B09E-5AD9A247E3F8}"/>
              </a:ext>
              <a:ext uri="{C183D7F6-B498-43B3-948B-1728B52AA6E4}">
                <adec:decorative xmlns:adec="http://schemas.microsoft.com/office/drawing/2017/decorative" val="1"/>
              </a:ext>
            </a:extLst>
          </p:cNvPr>
          <p:cNvSpPr/>
          <p:nvPr userDrawn="1"/>
        </p:nvSpPr>
        <p:spPr>
          <a:xfrm>
            <a:off x="-3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ame 13">
            <a:extLst>
              <a:ext uri="{FF2B5EF4-FFF2-40B4-BE49-F238E27FC236}">
                <a16:creationId xmlns:a16="http://schemas.microsoft.com/office/drawing/2014/main" id="{737C17C2-E2A6-4219-AE02-C8EAF943C472}"/>
              </a:ext>
              <a:ext uri="{C183D7F6-B498-43B3-948B-1728B52AA6E4}">
                <adec:decorative xmlns:adec="http://schemas.microsoft.com/office/drawing/2017/decorative" val="1"/>
              </a:ext>
            </a:extLst>
          </p:cNvPr>
          <p:cNvSpPr/>
          <p:nvPr userDrawn="1"/>
        </p:nvSpPr>
        <p:spPr>
          <a:xfrm>
            <a:off x="-389"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19">
            <a:extLst>
              <a:ext uri="{FF2B5EF4-FFF2-40B4-BE49-F238E27FC236}">
                <a16:creationId xmlns:a16="http://schemas.microsoft.com/office/drawing/2014/main" id="{AE7BC3CE-3806-41F3-B4F6-EBB2C3E9EA28}"/>
              </a:ext>
            </a:extLst>
          </p:cNvPr>
          <p:cNvSpPr>
            <a:spLocks noGrp="1"/>
          </p:cNvSpPr>
          <p:nvPr>
            <p:ph type="pic" sz="quarter" idx="13"/>
          </p:nvPr>
        </p:nvSpPr>
        <p:spPr>
          <a:xfrm>
            <a:off x="6096" y="484632"/>
            <a:ext cx="12179808" cy="5907024"/>
          </a:xfrm>
          <a:solidFill>
            <a:schemeClr val="accent6"/>
          </a:solidFill>
        </p:spPr>
        <p:txBody>
          <a:bodyPr/>
          <a:lstStyle/>
          <a:p>
            <a:r>
              <a:rPr lang="en-US"/>
              <a:t>Click icon to add picture</a:t>
            </a:r>
            <a:endParaRPr lang="en-US" dirty="0"/>
          </a:p>
        </p:txBody>
      </p:sp>
      <p:sp>
        <p:nvSpPr>
          <p:cNvPr id="6" name="Title 5">
            <a:extLst>
              <a:ext uri="{FF2B5EF4-FFF2-40B4-BE49-F238E27FC236}">
                <a16:creationId xmlns:a16="http://schemas.microsoft.com/office/drawing/2014/main" id="{FDC036CF-E92D-4E80-8E6B-1B06EDDFD7CF}"/>
              </a:ext>
            </a:extLst>
          </p:cNvPr>
          <p:cNvSpPr>
            <a:spLocks noGrp="1"/>
          </p:cNvSpPr>
          <p:nvPr>
            <p:ph type="title"/>
          </p:nvPr>
        </p:nvSpPr>
        <p:spPr>
          <a:xfrm>
            <a:off x="838200" y="1271016"/>
            <a:ext cx="4800600" cy="3749040"/>
          </a:xfrm>
        </p:spPr>
        <p:txBody>
          <a:bodyPr anchor="b" anchorCtr="0"/>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26" name="Text Placeholder 25">
            <a:extLst>
              <a:ext uri="{FF2B5EF4-FFF2-40B4-BE49-F238E27FC236}">
                <a16:creationId xmlns:a16="http://schemas.microsoft.com/office/drawing/2014/main" id="{BADCFE1B-ABA2-4B11-B7DE-02CE383D6F22}"/>
              </a:ext>
            </a:extLst>
          </p:cNvPr>
          <p:cNvSpPr>
            <a:spLocks noGrp="1"/>
          </p:cNvSpPr>
          <p:nvPr>
            <p:ph type="body" sz="quarter" idx="15" hasCustomPrompt="1"/>
          </p:nvPr>
        </p:nvSpPr>
        <p:spPr>
          <a:xfrm>
            <a:off x="838200" y="4835779"/>
            <a:ext cx="4800600" cy="1066800"/>
          </a:xfrm>
        </p:spPr>
        <p:txBody>
          <a:bodyPr>
            <a:normAutofit/>
          </a:bodyPr>
          <a:lstStyle>
            <a:lvl1pPr marL="228600" indent="0">
              <a:buNone/>
              <a:defRPr sz="2200">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82905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1B84B862-7F1F-4B98-B437-936D8A73A91A}"/>
              </a:ext>
            </a:extLst>
          </p:cNvPr>
          <p:cNvSpPr>
            <a:spLocks noGrp="1"/>
          </p:cNvSpPr>
          <p:nvPr>
            <p:ph type="pic" sz="quarter" idx="13"/>
          </p:nvPr>
        </p:nvSpPr>
        <p:spPr>
          <a:xfrm>
            <a:off x="740664" y="2240280"/>
            <a:ext cx="2286000" cy="2322576"/>
          </a:xfrm>
          <a:solidFill>
            <a:schemeClr val="accent6"/>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C76B23B2-3605-4292-9F96-F34651B689A7}"/>
              </a:ext>
            </a:extLst>
          </p:cNvPr>
          <p:cNvSpPr>
            <a:spLocks noGrp="1"/>
          </p:cNvSpPr>
          <p:nvPr>
            <p:ph type="pic" sz="quarter" idx="14"/>
          </p:nvPr>
        </p:nvSpPr>
        <p:spPr>
          <a:xfrm>
            <a:off x="3538728" y="2240280"/>
            <a:ext cx="2286000" cy="2322576"/>
          </a:xfrm>
          <a:solidFill>
            <a:schemeClr val="accent6"/>
          </a:solidFill>
        </p:spPr>
        <p:txBody>
          <a:bodyPr/>
          <a:lstStyle/>
          <a:p>
            <a:r>
              <a:rPr lang="en-US"/>
              <a:t>Click icon to add picture</a:t>
            </a:r>
            <a:endParaRPr lang="en-US" dirty="0"/>
          </a:p>
        </p:txBody>
      </p:sp>
      <p:sp>
        <p:nvSpPr>
          <p:cNvPr id="17" name="Picture Placeholder 14">
            <a:extLst>
              <a:ext uri="{FF2B5EF4-FFF2-40B4-BE49-F238E27FC236}">
                <a16:creationId xmlns:a16="http://schemas.microsoft.com/office/drawing/2014/main" id="{AB1E9EC3-2FB6-4E1C-8211-306450FDEE7F}"/>
              </a:ext>
            </a:extLst>
          </p:cNvPr>
          <p:cNvSpPr>
            <a:spLocks noGrp="1"/>
          </p:cNvSpPr>
          <p:nvPr>
            <p:ph type="pic" sz="quarter" idx="15"/>
          </p:nvPr>
        </p:nvSpPr>
        <p:spPr>
          <a:xfrm>
            <a:off x="6345936" y="2267712"/>
            <a:ext cx="2286000" cy="2322576"/>
          </a:xfrm>
          <a:solidFill>
            <a:schemeClr val="accent6"/>
          </a:solidFill>
        </p:spPr>
        <p:txBody>
          <a:bodyPr/>
          <a:lstStyle/>
          <a:p>
            <a:r>
              <a:rPr lang="en-US"/>
              <a:t>Click icon to add picture</a:t>
            </a:r>
            <a:endParaRPr lang="en-US" dirty="0"/>
          </a:p>
        </p:txBody>
      </p:sp>
      <p:sp>
        <p:nvSpPr>
          <p:cNvPr id="18" name="Picture Placeholder 14">
            <a:extLst>
              <a:ext uri="{FF2B5EF4-FFF2-40B4-BE49-F238E27FC236}">
                <a16:creationId xmlns:a16="http://schemas.microsoft.com/office/drawing/2014/main" id="{F3628146-045F-4FBC-A365-3D1D4B3DA6E9}"/>
              </a:ext>
            </a:extLst>
          </p:cNvPr>
          <p:cNvSpPr>
            <a:spLocks noGrp="1"/>
          </p:cNvSpPr>
          <p:nvPr>
            <p:ph type="pic" sz="quarter" idx="16"/>
          </p:nvPr>
        </p:nvSpPr>
        <p:spPr>
          <a:xfrm>
            <a:off x="9153144" y="2267712"/>
            <a:ext cx="2286000" cy="2322576"/>
          </a:xfrm>
          <a:solidFill>
            <a:schemeClr val="accent6"/>
          </a:solidFill>
        </p:spPr>
        <p:txBody>
          <a:bodyPr/>
          <a:lstStyle/>
          <a:p>
            <a:r>
              <a:rPr lang="en-US"/>
              <a:t>Click icon to add picture</a:t>
            </a:r>
            <a:endParaRPr lang="en-US" dirty="0"/>
          </a:p>
        </p:txBody>
      </p:sp>
      <p:sp>
        <p:nvSpPr>
          <p:cNvPr id="20" name="Text Placeholder 19">
            <a:extLst>
              <a:ext uri="{FF2B5EF4-FFF2-40B4-BE49-F238E27FC236}">
                <a16:creationId xmlns:a16="http://schemas.microsoft.com/office/drawing/2014/main" id="{CB50972B-CA23-4B92-987F-EE48ECCFF590}"/>
              </a:ext>
            </a:extLst>
          </p:cNvPr>
          <p:cNvSpPr>
            <a:spLocks noGrp="1"/>
          </p:cNvSpPr>
          <p:nvPr>
            <p:ph type="body" sz="quarter" idx="17" hasCustomPrompt="1"/>
          </p:nvPr>
        </p:nvSpPr>
        <p:spPr>
          <a:xfrm>
            <a:off x="741363"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3" name="Text Placeholder 19">
            <a:extLst>
              <a:ext uri="{FF2B5EF4-FFF2-40B4-BE49-F238E27FC236}">
                <a16:creationId xmlns:a16="http://schemas.microsoft.com/office/drawing/2014/main" id="{8DE19225-DA72-4A39-8CFD-695BFBB93E6D}"/>
              </a:ext>
            </a:extLst>
          </p:cNvPr>
          <p:cNvSpPr>
            <a:spLocks noGrp="1"/>
          </p:cNvSpPr>
          <p:nvPr>
            <p:ph type="body" sz="quarter" idx="18" hasCustomPrompt="1"/>
          </p:nvPr>
        </p:nvSpPr>
        <p:spPr>
          <a:xfrm>
            <a:off x="740664"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4" name="Text Placeholder 19">
            <a:extLst>
              <a:ext uri="{FF2B5EF4-FFF2-40B4-BE49-F238E27FC236}">
                <a16:creationId xmlns:a16="http://schemas.microsoft.com/office/drawing/2014/main" id="{E66A7C97-DBB6-4333-B12F-E26C38E6975C}"/>
              </a:ext>
            </a:extLst>
          </p:cNvPr>
          <p:cNvSpPr>
            <a:spLocks noGrp="1"/>
          </p:cNvSpPr>
          <p:nvPr>
            <p:ph type="body" sz="quarter" idx="19" hasCustomPrompt="1"/>
          </p:nvPr>
        </p:nvSpPr>
        <p:spPr>
          <a:xfrm>
            <a:off x="3538728"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5" name="Text Placeholder 19">
            <a:extLst>
              <a:ext uri="{FF2B5EF4-FFF2-40B4-BE49-F238E27FC236}">
                <a16:creationId xmlns:a16="http://schemas.microsoft.com/office/drawing/2014/main" id="{041FA0B5-660E-478A-AF8A-196DBD6AE43A}"/>
              </a:ext>
            </a:extLst>
          </p:cNvPr>
          <p:cNvSpPr>
            <a:spLocks noGrp="1"/>
          </p:cNvSpPr>
          <p:nvPr>
            <p:ph type="body" sz="quarter" idx="20" hasCustomPrompt="1"/>
          </p:nvPr>
        </p:nvSpPr>
        <p:spPr>
          <a:xfrm>
            <a:off x="3538029"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6" name="Text Placeholder 19">
            <a:extLst>
              <a:ext uri="{FF2B5EF4-FFF2-40B4-BE49-F238E27FC236}">
                <a16:creationId xmlns:a16="http://schemas.microsoft.com/office/drawing/2014/main" id="{77C92085-3D01-44E4-BA12-E39F1EA0ACE5}"/>
              </a:ext>
            </a:extLst>
          </p:cNvPr>
          <p:cNvSpPr>
            <a:spLocks noGrp="1"/>
          </p:cNvSpPr>
          <p:nvPr>
            <p:ph type="body" sz="quarter" idx="21" hasCustomPrompt="1"/>
          </p:nvPr>
        </p:nvSpPr>
        <p:spPr>
          <a:xfrm>
            <a:off x="6367973" y="4733544"/>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7" name="Text Placeholder 19">
            <a:extLst>
              <a:ext uri="{FF2B5EF4-FFF2-40B4-BE49-F238E27FC236}">
                <a16:creationId xmlns:a16="http://schemas.microsoft.com/office/drawing/2014/main" id="{35DA97BC-7224-440A-A227-8F4A1018043A}"/>
              </a:ext>
            </a:extLst>
          </p:cNvPr>
          <p:cNvSpPr>
            <a:spLocks noGrp="1"/>
          </p:cNvSpPr>
          <p:nvPr>
            <p:ph type="body" sz="quarter" idx="22" hasCustomPrompt="1"/>
          </p:nvPr>
        </p:nvSpPr>
        <p:spPr>
          <a:xfrm>
            <a:off x="6367274" y="5342763"/>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8" name="Text Placeholder 19">
            <a:extLst>
              <a:ext uri="{FF2B5EF4-FFF2-40B4-BE49-F238E27FC236}">
                <a16:creationId xmlns:a16="http://schemas.microsoft.com/office/drawing/2014/main" id="{C236524B-4724-42FA-A2B2-33566478FD42}"/>
              </a:ext>
            </a:extLst>
          </p:cNvPr>
          <p:cNvSpPr>
            <a:spLocks noGrp="1"/>
          </p:cNvSpPr>
          <p:nvPr>
            <p:ph type="body" sz="quarter" idx="23" hasCustomPrompt="1"/>
          </p:nvPr>
        </p:nvSpPr>
        <p:spPr>
          <a:xfrm>
            <a:off x="9164639" y="4737100"/>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9" name="Text Placeholder 19">
            <a:extLst>
              <a:ext uri="{FF2B5EF4-FFF2-40B4-BE49-F238E27FC236}">
                <a16:creationId xmlns:a16="http://schemas.microsoft.com/office/drawing/2014/main" id="{5F7DE4ED-8F4D-465C-86B4-2372AE291F56}"/>
              </a:ext>
            </a:extLst>
          </p:cNvPr>
          <p:cNvSpPr>
            <a:spLocks noGrp="1"/>
          </p:cNvSpPr>
          <p:nvPr>
            <p:ph type="body" sz="quarter" idx="24" hasCustomPrompt="1"/>
          </p:nvPr>
        </p:nvSpPr>
        <p:spPr>
          <a:xfrm>
            <a:off x="9163940" y="5346319"/>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a:t>3/1/20XX</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380455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comparison slid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60320"/>
            <a:ext cx="5157787" cy="3446463"/>
          </a:xfrm>
          <a:solidFill>
            <a:schemeClr val="bg1"/>
          </a:solidFill>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560320"/>
            <a:ext cx="5183188" cy="3446463"/>
          </a:xfrm>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a:t>3/1/20XX</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
        <p:nvSpPr>
          <p:cNvPr id="10" name="Title 9">
            <a:extLst>
              <a:ext uri="{FF2B5EF4-FFF2-40B4-BE49-F238E27FC236}">
                <a16:creationId xmlns:a16="http://schemas.microsoft.com/office/drawing/2014/main" id="{351C83D0-CBAB-4E41-89AB-89FF36D38A0A}"/>
              </a:ext>
            </a:extLst>
          </p:cNvPr>
          <p:cNvSpPr>
            <a:spLocks noGrp="1"/>
          </p:cNvSpPr>
          <p:nvPr>
            <p:ph type="title"/>
          </p:nvPr>
        </p:nvSpPr>
        <p:spPr/>
        <p:txBody>
          <a:bodyPr/>
          <a:lstStyle/>
          <a:p>
            <a:r>
              <a:rPr lang="en-US"/>
              <a:t>Click to edit Master title style</a:t>
            </a:r>
          </a:p>
        </p:txBody>
      </p:sp>
      <p:sp>
        <p:nvSpPr>
          <p:cNvPr id="11" name="Text Placeholder 2">
            <a:extLst>
              <a:ext uri="{FF2B5EF4-FFF2-40B4-BE49-F238E27FC236}">
                <a16:creationId xmlns:a16="http://schemas.microsoft.com/office/drawing/2014/main" id="{9C302BB0-D231-4195-8083-264C01DF99B8}"/>
              </a:ext>
            </a:extLst>
          </p:cNvPr>
          <p:cNvSpPr>
            <a:spLocks noGrp="1"/>
          </p:cNvSpPr>
          <p:nvPr>
            <p:ph type="body" idx="1"/>
          </p:nvPr>
        </p:nvSpPr>
        <p:spPr>
          <a:xfrm>
            <a:off x="839787" y="2011680"/>
            <a:ext cx="51577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4">
            <a:extLst>
              <a:ext uri="{FF2B5EF4-FFF2-40B4-BE49-F238E27FC236}">
                <a16:creationId xmlns:a16="http://schemas.microsoft.com/office/drawing/2014/main" id="{5B2A70FA-99E0-466C-AC57-33C48353BBDB}"/>
              </a:ext>
            </a:extLst>
          </p:cNvPr>
          <p:cNvSpPr>
            <a:spLocks noGrp="1"/>
          </p:cNvSpPr>
          <p:nvPr>
            <p:ph type="body" sz="quarter" idx="13"/>
          </p:nvPr>
        </p:nvSpPr>
        <p:spPr>
          <a:xfrm>
            <a:off x="6169027" y="2011680"/>
            <a:ext cx="51831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45747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85800"/>
            <a:ext cx="10515600" cy="13258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4404360"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4404360"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422881CE-A366-4A3A-AE00-9B14BEFE4A95}"/>
              </a:ext>
            </a:extLst>
          </p:cNvPr>
          <p:cNvSpPr>
            <a:spLocks noGrp="1"/>
          </p:cNvSpPr>
          <p:nvPr>
            <p:ph type="body" sz="quarter" idx="13"/>
          </p:nvPr>
        </p:nvSpPr>
        <p:spPr>
          <a:xfrm>
            <a:off x="7968934"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3CF16E98-73C9-47B5-B88B-9120BEB9F09B}"/>
              </a:ext>
            </a:extLst>
          </p:cNvPr>
          <p:cNvSpPr>
            <a:spLocks noGrp="1"/>
          </p:cNvSpPr>
          <p:nvPr>
            <p:ph sz="quarter" idx="14"/>
          </p:nvPr>
        </p:nvSpPr>
        <p:spPr>
          <a:xfrm>
            <a:off x="7968934"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a:t>3/1/20XX</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5887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1524"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r>
              <a:rPr lang="en-US"/>
              <a:t>3/1/20XX</a:t>
            </a:r>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solidFill>
                  <a:srgbClr val="FFFFFF"/>
                </a:solidFill>
              </a:rPr>
              <a:t>SAMPLE FOOTER TEXT</a:t>
            </a: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314514164"/>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699" r:id="rId3"/>
    <p:sldLayoutId id="2147483698" r:id="rId4"/>
    <p:sldLayoutId id="2147483686" r:id="rId5"/>
    <p:sldLayoutId id="2147483700" r:id="rId6"/>
    <p:sldLayoutId id="2147483705" r:id="rId7"/>
    <p:sldLayoutId id="2147483689" r:id="rId8"/>
    <p:sldLayoutId id="2147483704" r:id="rId9"/>
    <p:sldLayoutId id="2147483702" r:id="rId10"/>
    <p:sldLayoutId id="2147483701" r:id="rId11"/>
    <p:sldLayoutId id="2147483703" r:id="rId12"/>
    <p:sldLayoutId id="2147483685" r:id="rId13"/>
    <p:sldLayoutId id="2147483687" r:id="rId14"/>
    <p:sldLayoutId id="2147483688" r:id="rId15"/>
    <p:sldLayoutId id="2147483690" r:id="rId16"/>
    <p:sldLayoutId id="2147483692" r:id="rId17"/>
    <p:sldLayoutId id="2147483693" r:id="rId18"/>
  </p:sldLayoutIdLst>
  <p:hf hdr="0"/>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32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ame 10">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2">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24" name="Picture 6">
            <a:extLst>
              <a:ext uri="{FF2B5EF4-FFF2-40B4-BE49-F238E27FC236}">
                <a16:creationId xmlns:a16="http://schemas.microsoft.com/office/drawing/2014/main" id="{2AA049E7-2EC5-97A3-CFE1-37443B18F8C0}"/>
              </a:ext>
            </a:extLst>
          </p:cNvPr>
          <p:cNvPicPr>
            <a:picLocks noChangeAspect="1"/>
          </p:cNvPicPr>
          <p:nvPr/>
        </p:nvPicPr>
        <p:blipFill>
          <a:blip r:embed="rId2"/>
          <a:srcRect t="7812" b="7812"/>
          <a:stretch/>
        </p:blipFill>
        <p:spPr>
          <a:xfrm>
            <a:off x="20" y="10"/>
            <a:ext cx="12191980" cy="6857989"/>
          </a:xfrm>
          <a:prstGeom prst="rect">
            <a:avLst/>
          </a:prstGeom>
        </p:spPr>
      </p:pic>
      <p:sp>
        <p:nvSpPr>
          <p:cNvPr id="25" name="Rectangle 14">
            <a:extLst>
              <a:ext uri="{FF2B5EF4-FFF2-40B4-BE49-F238E27FC236}">
                <a16:creationId xmlns:a16="http://schemas.microsoft.com/office/drawing/2014/main" id="{406D8C29-9DDA-48D0-AF70-905FDB2CE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E9A7C78-91FD-4B88-953D-5A4363761BD1}"/>
              </a:ext>
            </a:extLst>
          </p:cNvPr>
          <p:cNvSpPr>
            <a:spLocks noGrp="1"/>
          </p:cNvSpPr>
          <p:nvPr>
            <p:ph type="ctrTitle"/>
          </p:nvPr>
        </p:nvSpPr>
        <p:spPr>
          <a:xfrm>
            <a:off x="1524000" y="3220947"/>
            <a:ext cx="9144000" cy="2940679"/>
          </a:xfrm>
        </p:spPr>
        <p:txBody>
          <a:bodyPr vert="horz" lIns="91440" tIns="45720" rIns="91440" bIns="45720" rtlCol="0" anchor="t" anchorCtr="0">
            <a:normAutofit/>
          </a:bodyPr>
          <a:lstStyle/>
          <a:p>
            <a:r>
              <a:rPr lang="en-US" sz="5400">
                <a:solidFill>
                  <a:srgbClr val="FFFFFF"/>
                </a:solidFill>
              </a:rPr>
              <a:t>Clothing Shop</a:t>
            </a:r>
          </a:p>
        </p:txBody>
      </p:sp>
      <p:sp>
        <p:nvSpPr>
          <p:cNvPr id="5" name="Subtitle 4">
            <a:extLst>
              <a:ext uri="{FF2B5EF4-FFF2-40B4-BE49-F238E27FC236}">
                <a16:creationId xmlns:a16="http://schemas.microsoft.com/office/drawing/2014/main" id="{AD04BED3-CF2E-4CAD-8CE8-ED3ED12AEBD6}"/>
              </a:ext>
            </a:extLst>
          </p:cNvPr>
          <p:cNvSpPr>
            <a:spLocks noGrp="1"/>
          </p:cNvSpPr>
          <p:nvPr>
            <p:ph type="body" sz="quarter" idx="15"/>
          </p:nvPr>
        </p:nvSpPr>
        <p:spPr>
          <a:xfrm>
            <a:off x="1524000" y="1486396"/>
            <a:ext cx="9144000" cy="1642477"/>
          </a:xfrm>
        </p:spPr>
        <p:txBody>
          <a:bodyPr vert="horz" lIns="91440" tIns="45720" rIns="91440" bIns="45720" rtlCol="0" anchor="b">
            <a:normAutofit/>
          </a:bodyPr>
          <a:lstStyle/>
          <a:p>
            <a:r>
              <a:rPr lang="en-US" sz="2200" kern="1200">
                <a:solidFill>
                  <a:srgbClr val="FFFFFF"/>
                </a:solidFill>
                <a:latin typeface="+mn-lt"/>
                <a:ea typeface="+mn-ea"/>
                <a:cs typeface="+mn-cs"/>
              </a:rPr>
              <a:t>Software Engineeing</a:t>
            </a:r>
          </a:p>
        </p:txBody>
      </p:sp>
    </p:spTree>
    <p:extLst>
      <p:ext uri="{BB962C8B-B14F-4D97-AF65-F5344CB8AC3E}">
        <p14:creationId xmlns:p14="http://schemas.microsoft.com/office/powerpoint/2010/main" val="70358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18F4-D13C-40F3-9843-13BBC3B8BDCF}"/>
              </a:ext>
            </a:extLst>
          </p:cNvPr>
          <p:cNvSpPr>
            <a:spLocks noGrp="1"/>
          </p:cNvSpPr>
          <p:nvPr>
            <p:ph type="title"/>
          </p:nvPr>
        </p:nvSpPr>
        <p:spPr>
          <a:xfrm>
            <a:off x="381369" y="1803692"/>
            <a:ext cx="3285109" cy="3105659"/>
          </a:xfrm>
        </p:spPr>
        <p:txBody>
          <a:bodyPr>
            <a:normAutofit/>
          </a:bodyPr>
          <a:lstStyle/>
          <a:p>
            <a:r>
              <a:rPr lang="en-US" sz="3200" dirty="0">
                <a:solidFill>
                  <a:srgbClr val="FFC000"/>
                </a:solidFill>
              </a:rPr>
              <a:t>Activity diagram for request bill</a:t>
            </a:r>
          </a:p>
        </p:txBody>
      </p:sp>
      <p:sp>
        <p:nvSpPr>
          <p:cNvPr id="7" name="Date Placeholder 6">
            <a:extLst>
              <a:ext uri="{FF2B5EF4-FFF2-40B4-BE49-F238E27FC236}">
                <a16:creationId xmlns:a16="http://schemas.microsoft.com/office/drawing/2014/main" id="{A7FD409D-82CA-4A05-9EF1-71EEFF9420DE}"/>
              </a:ext>
            </a:extLst>
          </p:cNvPr>
          <p:cNvSpPr>
            <a:spLocks noGrp="1"/>
          </p:cNvSpPr>
          <p:nvPr>
            <p:ph type="dt" sz="half" idx="10"/>
          </p:nvPr>
        </p:nvSpPr>
        <p:spPr>
          <a:xfrm>
            <a:off x="838200" y="6429375"/>
            <a:ext cx="2743200" cy="365125"/>
          </a:xfrm>
        </p:spPr>
        <p:txBody>
          <a:bodyPr/>
          <a:lstStyle/>
          <a:p>
            <a:r>
              <a:rPr lang="en-US"/>
              <a:t>3/1/20XX</a:t>
            </a:r>
          </a:p>
        </p:txBody>
      </p:sp>
      <p:sp>
        <p:nvSpPr>
          <p:cNvPr id="8" name="Footer Placeholder 7">
            <a:extLst>
              <a:ext uri="{FF2B5EF4-FFF2-40B4-BE49-F238E27FC236}">
                <a16:creationId xmlns:a16="http://schemas.microsoft.com/office/drawing/2014/main" id="{CDD187DA-D1E6-4203-8426-B028CDCA5BAF}"/>
              </a:ext>
            </a:extLst>
          </p:cNvPr>
          <p:cNvSpPr>
            <a:spLocks noGrp="1"/>
          </p:cNvSpPr>
          <p:nvPr>
            <p:ph type="ftr" sz="quarter" idx="11"/>
          </p:nvPr>
        </p:nvSpPr>
        <p:spPr>
          <a:xfrm>
            <a:off x="4038600" y="6429375"/>
            <a:ext cx="4114800" cy="365125"/>
          </a:xfrm>
        </p:spPr>
        <p:txBody>
          <a:bodyPr/>
          <a:lstStyle/>
          <a:p>
            <a:r>
              <a:rPr lang="en-US"/>
              <a:t>SAMPLE FOOTER TEXT</a:t>
            </a:r>
          </a:p>
        </p:txBody>
      </p:sp>
      <p:sp>
        <p:nvSpPr>
          <p:cNvPr id="9" name="Slide Number Placeholder 8">
            <a:extLst>
              <a:ext uri="{FF2B5EF4-FFF2-40B4-BE49-F238E27FC236}">
                <a16:creationId xmlns:a16="http://schemas.microsoft.com/office/drawing/2014/main" id="{7BD57D52-635E-45A8-AB12-6DAF783169CA}"/>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10</a:t>
            </a:fld>
            <a:endParaRPr lang="en-US"/>
          </a:p>
        </p:txBody>
      </p:sp>
      <p:pic>
        <p:nvPicPr>
          <p:cNvPr id="6" name="Picture 5" descr="Diagram&#10;&#10;Description automatically generated">
            <a:extLst>
              <a:ext uri="{FF2B5EF4-FFF2-40B4-BE49-F238E27FC236}">
                <a16:creationId xmlns:a16="http://schemas.microsoft.com/office/drawing/2014/main" id="{7E2D96F1-221D-FCD5-EA11-5B16FA72AABB}"/>
              </a:ext>
            </a:extLst>
          </p:cNvPr>
          <p:cNvPicPr>
            <a:picLocks noChangeAspect="1"/>
          </p:cNvPicPr>
          <p:nvPr/>
        </p:nvPicPr>
        <p:blipFill>
          <a:blip r:embed="rId2"/>
          <a:stretch>
            <a:fillRect/>
          </a:stretch>
        </p:blipFill>
        <p:spPr>
          <a:xfrm>
            <a:off x="4589755" y="0"/>
            <a:ext cx="7537141" cy="6858000"/>
          </a:xfrm>
          <a:prstGeom prst="rect">
            <a:avLst/>
          </a:prstGeom>
        </p:spPr>
      </p:pic>
    </p:spTree>
    <p:extLst>
      <p:ext uri="{BB962C8B-B14F-4D97-AF65-F5344CB8AC3E}">
        <p14:creationId xmlns:p14="http://schemas.microsoft.com/office/powerpoint/2010/main" val="1448471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72919092-CCE1-4A58-8E2A-540307E14B56}"/>
              </a:ext>
            </a:extLst>
          </p:cNvPr>
          <p:cNvSpPr>
            <a:spLocks noGrp="1"/>
          </p:cNvSpPr>
          <p:nvPr>
            <p:ph type="dt" sz="half" idx="10"/>
          </p:nvPr>
        </p:nvSpPr>
        <p:spPr>
          <a:xfrm>
            <a:off x="838200" y="6429375"/>
            <a:ext cx="2743200" cy="365125"/>
          </a:xfrm>
        </p:spPr>
        <p:txBody>
          <a:bodyPr/>
          <a:lstStyle/>
          <a:p>
            <a:r>
              <a:rPr lang="en-US"/>
              <a:t>3/1/20XX</a:t>
            </a:r>
          </a:p>
        </p:txBody>
      </p:sp>
      <p:sp>
        <p:nvSpPr>
          <p:cNvPr id="10" name="Footer Placeholder 9">
            <a:extLst>
              <a:ext uri="{FF2B5EF4-FFF2-40B4-BE49-F238E27FC236}">
                <a16:creationId xmlns:a16="http://schemas.microsoft.com/office/drawing/2014/main" id="{43032B0D-C227-4CB9-85CC-4B9B8BF1621E}"/>
              </a:ext>
            </a:extLst>
          </p:cNvPr>
          <p:cNvSpPr>
            <a:spLocks noGrp="1"/>
          </p:cNvSpPr>
          <p:nvPr>
            <p:ph type="ftr" sz="quarter" idx="11"/>
          </p:nvPr>
        </p:nvSpPr>
        <p:spPr>
          <a:xfrm>
            <a:off x="4038600" y="6429375"/>
            <a:ext cx="4114800" cy="365125"/>
          </a:xfrm>
        </p:spPr>
        <p:txBody>
          <a:bodyPr/>
          <a:lstStyle/>
          <a:p>
            <a:r>
              <a:rPr lang="en-US"/>
              <a:t>SAMPLE FOOTER TEXT</a:t>
            </a:r>
          </a:p>
        </p:txBody>
      </p:sp>
      <p:sp>
        <p:nvSpPr>
          <p:cNvPr id="11" name="Slide Number Placeholder 10">
            <a:extLst>
              <a:ext uri="{FF2B5EF4-FFF2-40B4-BE49-F238E27FC236}">
                <a16:creationId xmlns:a16="http://schemas.microsoft.com/office/drawing/2014/main" id="{5F67B498-D587-4BC1-B0F3-4316C41ADDF9}"/>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11</a:t>
            </a:fld>
            <a:endParaRPr lang="en-US"/>
          </a:p>
        </p:txBody>
      </p:sp>
      <p:sp>
        <p:nvSpPr>
          <p:cNvPr id="17" name="Text Placeholder 16">
            <a:extLst>
              <a:ext uri="{FF2B5EF4-FFF2-40B4-BE49-F238E27FC236}">
                <a16:creationId xmlns:a16="http://schemas.microsoft.com/office/drawing/2014/main" id="{23320FC9-681F-262D-4653-70EC7ACD86AB}"/>
              </a:ext>
            </a:extLst>
          </p:cNvPr>
          <p:cNvSpPr>
            <a:spLocks noGrp="1"/>
          </p:cNvSpPr>
          <p:nvPr>
            <p:ph type="body" sz="quarter" idx="3"/>
          </p:nvPr>
        </p:nvSpPr>
        <p:spPr>
          <a:xfrm>
            <a:off x="152400" y="2698813"/>
            <a:ext cx="4114799" cy="2041863"/>
          </a:xfrm>
        </p:spPr>
        <p:txBody>
          <a:bodyPr/>
          <a:lstStyle/>
          <a:p>
            <a:r>
              <a:rPr lang="en-US" sz="3200" b="1" dirty="0">
                <a:solidFill>
                  <a:srgbClr val="FFC000">
                    <a:alpha val="70000"/>
                  </a:srgbClr>
                </a:solidFill>
                <a:latin typeface="+mj-lt"/>
              </a:rPr>
              <a:t>Activity diagram for give order to supplier </a:t>
            </a:r>
          </a:p>
        </p:txBody>
      </p:sp>
      <p:pic>
        <p:nvPicPr>
          <p:cNvPr id="3" name="Picture 2" descr="Diagram&#10;&#10;Description automatically generated">
            <a:extLst>
              <a:ext uri="{FF2B5EF4-FFF2-40B4-BE49-F238E27FC236}">
                <a16:creationId xmlns:a16="http://schemas.microsoft.com/office/drawing/2014/main" id="{37C67F31-AB41-9011-7135-0FD97413AD07}"/>
              </a:ext>
            </a:extLst>
          </p:cNvPr>
          <p:cNvPicPr>
            <a:picLocks noChangeAspect="1"/>
          </p:cNvPicPr>
          <p:nvPr/>
        </p:nvPicPr>
        <p:blipFill>
          <a:blip r:embed="rId2"/>
          <a:stretch>
            <a:fillRect/>
          </a:stretch>
        </p:blipFill>
        <p:spPr>
          <a:xfrm>
            <a:off x="4724399" y="0"/>
            <a:ext cx="7390324" cy="6858000"/>
          </a:xfrm>
          <a:prstGeom prst="rect">
            <a:avLst/>
          </a:prstGeom>
        </p:spPr>
      </p:pic>
    </p:spTree>
    <p:extLst>
      <p:ext uri="{BB962C8B-B14F-4D97-AF65-F5344CB8AC3E}">
        <p14:creationId xmlns:p14="http://schemas.microsoft.com/office/powerpoint/2010/main" val="2911269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3DBD4-E398-4AA3-AEC1-4BF03FC59886}"/>
              </a:ext>
            </a:extLst>
          </p:cNvPr>
          <p:cNvSpPr>
            <a:spLocks noGrp="1"/>
          </p:cNvSpPr>
          <p:nvPr>
            <p:ph type="title"/>
          </p:nvPr>
        </p:nvSpPr>
        <p:spPr>
          <a:xfrm>
            <a:off x="159026" y="2883807"/>
            <a:ext cx="5187025" cy="1528536"/>
          </a:xfrm>
        </p:spPr>
        <p:txBody>
          <a:bodyPr>
            <a:normAutofit/>
          </a:bodyPr>
          <a:lstStyle/>
          <a:p>
            <a:r>
              <a:rPr lang="en-US" sz="3600" dirty="0">
                <a:solidFill>
                  <a:srgbClr val="FFC000"/>
                </a:solidFill>
              </a:rPr>
              <a:t>Activity diagram for</a:t>
            </a:r>
            <a:br>
              <a:rPr lang="en-US" sz="3600" dirty="0">
                <a:solidFill>
                  <a:srgbClr val="FFC000"/>
                </a:solidFill>
              </a:rPr>
            </a:br>
            <a:r>
              <a:rPr lang="en-US" sz="3600" dirty="0">
                <a:solidFill>
                  <a:srgbClr val="FFC000"/>
                </a:solidFill>
              </a:rPr>
              <a:t>offering discount</a:t>
            </a:r>
          </a:p>
        </p:txBody>
      </p:sp>
      <p:sp>
        <p:nvSpPr>
          <p:cNvPr id="7" name="Date Placeholder 6">
            <a:extLst>
              <a:ext uri="{FF2B5EF4-FFF2-40B4-BE49-F238E27FC236}">
                <a16:creationId xmlns:a16="http://schemas.microsoft.com/office/drawing/2014/main" id="{3A354B2E-C37D-4B68-9B83-A941B747CCED}"/>
              </a:ext>
            </a:extLst>
          </p:cNvPr>
          <p:cNvSpPr>
            <a:spLocks noGrp="1"/>
          </p:cNvSpPr>
          <p:nvPr>
            <p:ph type="dt" sz="half" idx="10"/>
          </p:nvPr>
        </p:nvSpPr>
        <p:spPr>
          <a:xfrm>
            <a:off x="838200" y="6418489"/>
            <a:ext cx="2743200" cy="365125"/>
          </a:xfrm>
        </p:spPr>
        <p:txBody>
          <a:bodyPr/>
          <a:lstStyle/>
          <a:p>
            <a:r>
              <a:rPr lang="en-US" dirty="0"/>
              <a:t>3/1/20XX</a:t>
            </a:r>
          </a:p>
        </p:txBody>
      </p:sp>
      <p:sp>
        <p:nvSpPr>
          <p:cNvPr id="8" name="Footer Placeholder 7">
            <a:extLst>
              <a:ext uri="{FF2B5EF4-FFF2-40B4-BE49-F238E27FC236}">
                <a16:creationId xmlns:a16="http://schemas.microsoft.com/office/drawing/2014/main" id="{F60FABF8-6F79-4985-A2FB-99DAD9E63042}"/>
              </a:ext>
            </a:extLst>
          </p:cNvPr>
          <p:cNvSpPr>
            <a:spLocks noGrp="1"/>
          </p:cNvSpPr>
          <p:nvPr>
            <p:ph type="ftr" sz="quarter" idx="11"/>
          </p:nvPr>
        </p:nvSpPr>
        <p:spPr>
          <a:xfrm>
            <a:off x="4038600" y="6429375"/>
            <a:ext cx="4114800" cy="365125"/>
          </a:xfrm>
        </p:spPr>
        <p:txBody>
          <a:bodyPr/>
          <a:lstStyle/>
          <a:p>
            <a:r>
              <a:rPr lang="en-US"/>
              <a:t>SAMPLE FOOTER TEXT</a:t>
            </a:r>
          </a:p>
        </p:txBody>
      </p:sp>
      <p:sp>
        <p:nvSpPr>
          <p:cNvPr id="9" name="Slide Number Placeholder 8">
            <a:extLst>
              <a:ext uri="{FF2B5EF4-FFF2-40B4-BE49-F238E27FC236}">
                <a16:creationId xmlns:a16="http://schemas.microsoft.com/office/drawing/2014/main" id="{88A55AA7-3B73-477B-A886-58F8E99420E9}"/>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12</a:t>
            </a:fld>
            <a:endParaRPr lang="en-US"/>
          </a:p>
        </p:txBody>
      </p:sp>
      <p:pic>
        <p:nvPicPr>
          <p:cNvPr id="10" name="Picture 9">
            <a:extLst>
              <a:ext uri="{FF2B5EF4-FFF2-40B4-BE49-F238E27FC236}">
                <a16:creationId xmlns:a16="http://schemas.microsoft.com/office/drawing/2014/main" id="{1BA88D12-018F-855E-6E34-8BFEC749C6D9}"/>
              </a:ext>
            </a:extLst>
          </p:cNvPr>
          <p:cNvPicPr>
            <a:picLocks noChangeAspect="1"/>
          </p:cNvPicPr>
          <p:nvPr/>
        </p:nvPicPr>
        <p:blipFill>
          <a:blip r:embed="rId2"/>
          <a:stretch>
            <a:fillRect/>
          </a:stretch>
        </p:blipFill>
        <p:spPr>
          <a:xfrm>
            <a:off x="4659199" y="0"/>
            <a:ext cx="7297575" cy="6858000"/>
          </a:xfrm>
          <a:prstGeom prst="rect">
            <a:avLst/>
          </a:prstGeom>
        </p:spPr>
      </p:pic>
    </p:spTree>
    <p:extLst>
      <p:ext uri="{BB962C8B-B14F-4D97-AF65-F5344CB8AC3E}">
        <p14:creationId xmlns:p14="http://schemas.microsoft.com/office/powerpoint/2010/main" val="1510143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B9DC-A672-97E5-F741-46169FDA7F1E}"/>
              </a:ext>
            </a:extLst>
          </p:cNvPr>
          <p:cNvSpPr>
            <a:spLocks noGrp="1"/>
          </p:cNvSpPr>
          <p:nvPr>
            <p:ph type="title"/>
          </p:nvPr>
        </p:nvSpPr>
        <p:spPr>
          <a:xfrm>
            <a:off x="180975" y="2226284"/>
            <a:ext cx="4438650" cy="1976808"/>
          </a:xfrm>
        </p:spPr>
        <p:txBody>
          <a:bodyPr>
            <a:normAutofit/>
          </a:bodyPr>
          <a:lstStyle/>
          <a:p>
            <a:r>
              <a:rPr lang="en-US" sz="3600" dirty="0">
                <a:solidFill>
                  <a:srgbClr val="FFC000"/>
                </a:solidFill>
              </a:rPr>
              <a:t>Activity diagram for database maintenance</a:t>
            </a:r>
          </a:p>
        </p:txBody>
      </p:sp>
      <p:sp>
        <p:nvSpPr>
          <p:cNvPr id="5" name="Footer Placeholder 4">
            <a:extLst>
              <a:ext uri="{FF2B5EF4-FFF2-40B4-BE49-F238E27FC236}">
                <a16:creationId xmlns:a16="http://schemas.microsoft.com/office/drawing/2014/main" id="{35C04704-C727-C021-D814-80AEAF9678A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B74CCEF-6BA4-B522-CA59-BA09CB0FBDB4}"/>
              </a:ext>
            </a:extLst>
          </p:cNvPr>
          <p:cNvSpPr>
            <a:spLocks noGrp="1"/>
          </p:cNvSpPr>
          <p:nvPr>
            <p:ph type="sldNum" sz="quarter" idx="12"/>
          </p:nvPr>
        </p:nvSpPr>
        <p:spPr/>
        <p:txBody>
          <a:bodyPr/>
          <a:lstStyle/>
          <a:p>
            <a:fld id="{28844951-7827-47D4-8276-7DDE1FA7D85A}" type="slidenum">
              <a:rPr lang="en-US" smtClean="0"/>
              <a:t>13</a:t>
            </a:fld>
            <a:endParaRPr lang="en-US"/>
          </a:p>
        </p:txBody>
      </p:sp>
      <p:pic>
        <p:nvPicPr>
          <p:cNvPr id="8" name="Picture 7" descr="Diagram&#10;&#10;Description automatically generated">
            <a:extLst>
              <a:ext uri="{FF2B5EF4-FFF2-40B4-BE49-F238E27FC236}">
                <a16:creationId xmlns:a16="http://schemas.microsoft.com/office/drawing/2014/main" id="{BBEB638E-359D-648A-4687-F8DA1C7D6A03}"/>
              </a:ext>
            </a:extLst>
          </p:cNvPr>
          <p:cNvPicPr>
            <a:picLocks noChangeAspect="1"/>
          </p:cNvPicPr>
          <p:nvPr/>
        </p:nvPicPr>
        <p:blipFill>
          <a:blip r:embed="rId2"/>
          <a:stretch>
            <a:fillRect/>
          </a:stretch>
        </p:blipFill>
        <p:spPr>
          <a:xfrm>
            <a:off x="5037135" y="0"/>
            <a:ext cx="7146929" cy="6858000"/>
          </a:xfrm>
          <a:prstGeom prst="rect">
            <a:avLst/>
          </a:prstGeom>
        </p:spPr>
      </p:pic>
    </p:spTree>
    <p:extLst>
      <p:ext uri="{BB962C8B-B14F-4D97-AF65-F5344CB8AC3E}">
        <p14:creationId xmlns:p14="http://schemas.microsoft.com/office/powerpoint/2010/main" val="2722066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6799-9A64-ED91-A0E6-9F30659208A0}"/>
              </a:ext>
            </a:extLst>
          </p:cNvPr>
          <p:cNvSpPr>
            <a:spLocks noGrp="1"/>
          </p:cNvSpPr>
          <p:nvPr>
            <p:ph type="title"/>
          </p:nvPr>
        </p:nvSpPr>
        <p:spPr>
          <a:xfrm>
            <a:off x="518604" y="2598615"/>
            <a:ext cx="3929110" cy="1440726"/>
          </a:xfrm>
        </p:spPr>
        <p:txBody>
          <a:bodyPr>
            <a:normAutofit/>
          </a:bodyPr>
          <a:lstStyle/>
          <a:p>
            <a:r>
              <a:rPr lang="en-US" sz="3600" dirty="0">
                <a:solidFill>
                  <a:srgbClr val="FFC000"/>
                </a:solidFill>
              </a:rPr>
              <a:t>Activity diagram for generate report</a:t>
            </a:r>
          </a:p>
        </p:txBody>
      </p:sp>
      <p:sp>
        <p:nvSpPr>
          <p:cNvPr id="4" name="Date Placeholder 3">
            <a:extLst>
              <a:ext uri="{FF2B5EF4-FFF2-40B4-BE49-F238E27FC236}">
                <a16:creationId xmlns:a16="http://schemas.microsoft.com/office/drawing/2014/main" id="{9650B328-6214-BF21-DB9F-D9A91257695C}"/>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256B1EB5-83C0-E6F6-CF46-BA74925050C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D7EE30F-0DE9-9489-55F8-910A41D04EAD}"/>
              </a:ext>
            </a:extLst>
          </p:cNvPr>
          <p:cNvSpPr>
            <a:spLocks noGrp="1"/>
          </p:cNvSpPr>
          <p:nvPr>
            <p:ph type="sldNum" sz="quarter" idx="12"/>
          </p:nvPr>
        </p:nvSpPr>
        <p:spPr/>
        <p:txBody>
          <a:bodyPr/>
          <a:lstStyle/>
          <a:p>
            <a:fld id="{28844951-7827-47D4-8276-7DDE1FA7D85A}" type="slidenum">
              <a:rPr lang="en-US" smtClean="0"/>
              <a:t>14</a:t>
            </a:fld>
            <a:endParaRPr lang="en-US"/>
          </a:p>
        </p:txBody>
      </p:sp>
      <p:pic>
        <p:nvPicPr>
          <p:cNvPr id="8" name="Picture 7" descr="Diagram&#10;&#10;Description automatically generated">
            <a:extLst>
              <a:ext uri="{FF2B5EF4-FFF2-40B4-BE49-F238E27FC236}">
                <a16:creationId xmlns:a16="http://schemas.microsoft.com/office/drawing/2014/main" id="{2710A8FD-D78C-CF41-8532-D9107871C516}"/>
              </a:ext>
            </a:extLst>
          </p:cNvPr>
          <p:cNvPicPr>
            <a:picLocks noChangeAspect="1"/>
          </p:cNvPicPr>
          <p:nvPr/>
        </p:nvPicPr>
        <p:blipFill>
          <a:blip r:embed="rId2"/>
          <a:stretch>
            <a:fillRect/>
          </a:stretch>
        </p:blipFill>
        <p:spPr>
          <a:xfrm>
            <a:off x="5108713" y="387626"/>
            <a:ext cx="6245088" cy="6406873"/>
          </a:xfrm>
          <a:prstGeom prst="rect">
            <a:avLst/>
          </a:prstGeom>
        </p:spPr>
      </p:pic>
    </p:spTree>
    <p:extLst>
      <p:ext uri="{BB962C8B-B14F-4D97-AF65-F5344CB8AC3E}">
        <p14:creationId xmlns:p14="http://schemas.microsoft.com/office/powerpoint/2010/main" val="1473755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DB55-129E-036B-A22D-3019F013E8C5}"/>
              </a:ext>
            </a:extLst>
          </p:cNvPr>
          <p:cNvSpPr>
            <a:spLocks noGrp="1"/>
          </p:cNvSpPr>
          <p:nvPr>
            <p:ph type="title"/>
          </p:nvPr>
        </p:nvSpPr>
        <p:spPr>
          <a:xfrm>
            <a:off x="147696" y="2251419"/>
            <a:ext cx="3823252" cy="1325563"/>
          </a:xfrm>
        </p:spPr>
        <p:txBody>
          <a:bodyPr>
            <a:normAutofit fontScale="90000"/>
          </a:bodyPr>
          <a:lstStyle/>
          <a:p>
            <a:r>
              <a:rPr lang="en-US" dirty="0">
                <a:solidFill>
                  <a:srgbClr val="FF9999"/>
                </a:solidFill>
              </a:rPr>
              <a:t>Class diagram</a:t>
            </a:r>
          </a:p>
        </p:txBody>
      </p:sp>
      <p:sp>
        <p:nvSpPr>
          <p:cNvPr id="4" name="Date Placeholder 3">
            <a:extLst>
              <a:ext uri="{FF2B5EF4-FFF2-40B4-BE49-F238E27FC236}">
                <a16:creationId xmlns:a16="http://schemas.microsoft.com/office/drawing/2014/main" id="{B36859F8-F1C5-A50C-D1CE-C55E06EB8421}"/>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ED5C4B69-5837-C598-6D59-56AC25E7D3A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B704CED-B0D4-2920-DFCA-5F4333E59474}"/>
              </a:ext>
            </a:extLst>
          </p:cNvPr>
          <p:cNvSpPr>
            <a:spLocks noGrp="1"/>
          </p:cNvSpPr>
          <p:nvPr>
            <p:ph type="sldNum" sz="quarter" idx="12"/>
          </p:nvPr>
        </p:nvSpPr>
        <p:spPr/>
        <p:txBody>
          <a:bodyPr/>
          <a:lstStyle/>
          <a:p>
            <a:fld id="{28844951-7827-47D4-8276-7DDE1FA7D85A}" type="slidenum">
              <a:rPr lang="en-US" smtClean="0"/>
              <a:t>15</a:t>
            </a:fld>
            <a:endParaRPr lang="en-US"/>
          </a:p>
        </p:txBody>
      </p:sp>
      <p:pic>
        <p:nvPicPr>
          <p:cNvPr id="7" name="Picture 6" descr="Diagram&#10;&#10;Description automatically generated">
            <a:extLst>
              <a:ext uri="{FF2B5EF4-FFF2-40B4-BE49-F238E27FC236}">
                <a16:creationId xmlns:a16="http://schemas.microsoft.com/office/drawing/2014/main" id="{DA2F33EC-0FF8-CEEB-F788-595742D7A275}"/>
              </a:ext>
            </a:extLst>
          </p:cNvPr>
          <p:cNvPicPr>
            <a:picLocks noChangeAspect="1"/>
          </p:cNvPicPr>
          <p:nvPr/>
        </p:nvPicPr>
        <p:blipFill>
          <a:blip r:embed="rId2"/>
          <a:stretch>
            <a:fillRect/>
          </a:stretch>
        </p:blipFill>
        <p:spPr>
          <a:xfrm>
            <a:off x="4038600" y="0"/>
            <a:ext cx="8005704" cy="6858000"/>
          </a:xfrm>
          <a:prstGeom prst="rect">
            <a:avLst/>
          </a:prstGeom>
        </p:spPr>
      </p:pic>
    </p:spTree>
    <p:extLst>
      <p:ext uri="{BB962C8B-B14F-4D97-AF65-F5344CB8AC3E}">
        <p14:creationId xmlns:p14="http://schemas.microsoft.com/office/powerpoint/2010/main" val="3150623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7AECB-DA97-0925-F9CF-7257B8C2E9C4}"/>
              </a:ext>
            </a:extLst>
          </p:cNvPr>
          <p:cNvSpPr>
            <a:spLocks noGrp="1"/>
          </p:cNvSpPr>
          <p:nvPr>
            <p:ph type="title"/>
          </p:nvPr>
        </p:nvSpPr>
        <p:spPr>
          <a:xfrm>
            <a:off x="247650" y="1993106"/>
            <a:ext cx="4114800" cy="2800836"/>
          </a:xfrm>
        </p:spPr>
        <p:txBody>
          <a:bodyPr>
            <a:normAutofit/>
          </a:bodyPr>
          <a:lstStyle/>
          <a:p>
            <a:r>
              <a:rPr lang="en-US" sz="3600" dirty="0">
                <a:solidFill>
                  <a:srgbClr val="FFC000"/>
                </a:solidFill>
              </a:rPr>
              <a:t>State diagram for employee</a:t>
            </a:r>
          </a:p>
        </p:txBody>
      </p:sp>
      <p:sp>
        <p:nvSpPr>
          <p:cNvPr id="4" name="Date Placeholder 3">
            <a:extLst>
              <a:ext uri="{FF2B5EF4-FFF2-40B4-BE49-F238E27FC236}">
                <a16:creationId xmlns:a16="http://schemas.microsoft.com/office/drawing/2014/main" id="{00670FAF-A59C-409D-93B3-9AB1999A84E6}"/>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2A66A4AC-76C3-C905-D2C5-782B6ACC04A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D058B46-C34B-4127-0265-A03C83C5D5D9}"/>
              </a:ext>
            </a:extLst>
          </p:cNvPr>
          <p:cNvSpPr>
            <a:spLocks noGrp="1"/>
          </p:cNvSpPr>
          <p:nvPr>
            <p:ph type="sldNum" sz="quarter" idx="12"/>
          </p:nvPr>
        </p:nvSpPr>
        <p:spPr/>
        <p:txBody>
          <a:bodyPr/>
          <a:lstStyle/>
          <a:p>
            <a:fld id="{28844951-7827-47D4-8276-7DDE1FA7D85A}" type="slidenum">
              <a:rPr lang="en-US" smtClean="0"/>
              <a:t>16</a:t>
            </a:fld>
            <a:endParaRPr lang="en-US"/>
          </a:p>
        </p:txBody>
      </p:sp>
      <p:pic>
        <p:nvPicPr>
          <p:cNvPr id="8" name="Picture 7" descr="Diagram&#10;&#10;Description automatically generated">
            <a:extLst>
              <a:ext uri="{FF2B5EF4-FFF2-40B4-BE49-F238E27FC236}">
                <a16:creationId xmlns:a16="http://schemas.microsoft.com/office/drawing/2014/main" id="{89435AE1-C198-F416-8F22-825E665FF873}"/>
              </a:ext>
            </a:extLst>
          </p:cNvPr>
          <p:cNvPicPr>
            <a:picLocks noChangeAspect="1"/>
          </p:cNvPicPr>
          <p:nvPr/>
        </p:nvPicPr>
        <p:blipFill>
          <a:blip r:embed="rId2"/>
          <a:stretch>
            <a:fillRect/>
          </a:stretch>
        </p:blipFill>
        <p:spPr>
          <a:xfrm>
            <a:off x="4891596" y="0"/>
            <a:ext cx="7186518" cy="6858000"/>
          </a:xfrm>
          <a:prstGeom prst="rect">
            <a:avLst/>
          </a:prstGeom>
        </p:spPr>
      </p:pic>
    </p:spTree>
    <p:extLst>
      <p:ext uri="{BB962C8B-B14F-4D97-AF65-F5344CB8AC3E}">
        <p14:creationId xmlns:p14="http://schemas.microsoft.com/office/powerpoint/2010/main" val="151444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843D9-33C3-2B9A-13D3-9B9F955CCC51}"/>
              </a:ext>
            </a:extLst>
          </p:cNvPr>
          <p:cNvSpPr>
            <a:spLocks noGrp="1"/>
          </p:cNvSpPr>
          <p:nvPr>
            <p:ph type="title"/>
          </p:nvPr>
        </p:nvSpPr>
        <p:spPr>
          <a:xfrm>
            <a:off x="235227" y="1712119"/>
            <a:ext cx="4114799" cy="3774282"/>
          </a:xfrm>
        </p:spPr>
        <p:txBody>
          <a:bodyPr>
            <a:normAutofit/>
          </a:bodyPr>
          <a:lstStyle/>
          <a:p>
            <a:r>
              <a:rPr lang="en-US" sz="4400" dirty="0">
                <a:solidFill>
                  <a:srgbClr val="FFC000"/>
                </a:solidFill>
              </a:rPr>
              <a:t>State diagram for customer</a:t>
            </a:r>
          </a:p>
        </p:txBody>
      </p:sp>
      <p:sp>
        <p:nvSpPr>
          <p:cNvPr id="4" name="Date Placeholder 3">
            <a:extLst>
              <a:ext uri="{FF2B5EF4-FFF2-40B4-BE49-F238E27FC236}">
                <a16:creationId xmlns:a16="http://schemas.microsoft.com/office/drawing/2014/main" id="{296B4955-E3E3-41A3-402D-B80C884C42C7}"/>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5CC47477-B115-4761-0F0B-C2680BEB86B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5F7B576-1683-619A-48DD-F13E4B3AEA00}"/>
              </a:ext>
            </a:extLst>
          </p:cNvPr>
          <p:cNvSpPr>
            <a:spLocks noGrp="1"/>
          </p:cNvSpPr>
          <p:nvPr>
            <p:ph type="sldNum" sz="quarter" idx="12"/>
          </p:nvPr>
        </p:nvSpPr>
        <p:spPr/>
        <p:txBody>
          <a:bodyPr/>
          <a:lstStyle/>
          <a:p>
            <a:fld id="{28844951-7827-47D4-8276-7DDE1FA7D85A}" type="slidenum">
              <a:rPr lang="en-US" smtClean="0"/>
              <a:t>17</a:t>
            </a:fld>
            <a:endParaRPr lang="en-US"/>
          </a:p>
        </p:txBody>
      </p:sp>
      <p:pic>
        <p:nvPicPr>
          <p:cNvPr id="8" name="Picture 7" descr="Diagram&#10;&#10;Description automatically generated">
            <a:extLst>
              <a:ext uri="{FF2B5EF4-FFF2-40B4-BE49-F238E27FC236}">
                <a16:creationId xmlns:a16="http://schemas.microsoft.com/office/drawing/2014/main" id="{5ECF7343-453D-2E7C-36F7-D63AC577D3DA}"/>
              </a:ext>
            </a:extLst>
          </p:cNvPr>
          <p:cNvPicPr>
            <a:picLocks noChangeAspect="1"/>
          </p:cNvPicPr>
          <p:nvPr/>
        </p:nvPicPr>
        <p:blipFill>
          <a:blip r:embed="rId2"/>
          <a:stretch>
            <a:fillRect/>
          </a:stretch>
        </p:blipFill>
        <p:spPr>
          <a:xfrm>
            <a:off x="4807226" y="0"/>
            <a:ext cx="7384774" cy="6858000"/>
          </a:xfrm>
          <a:prstGeom prst="rect">
            <a:avLst/>
          </a:prstGeom>
        </p:spPr>
      </p:pic>
    </p:spTree>
    <p:extLst>
      <p:ext uri="{BB962C8B-B14F-4D97-AF65-F5344CB8AC3E}">
        <p14:creationId xmlns:p14="http://schemas.microsoft.com/office/powerpoint/2010/main" val="1361562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FC62A-7E75-6534-22AA-E5765A54B404}"/>
              </a:ext>
            </a:extLst>
          </p:cNvPr>
          <p:cNvSpPr>
            <a:spLocks noGrp="1"/>
          </p:cNvSpPr>
          <p:nvPr>
            <p:ph type="title"/>
          </p:nvPr>
        </p:nvSpPr>
        <p:spPr>
          <a:xfrm>
            <a:off x="152400" y="1510171"/>
            <a:ext cx="4114799" cy="3472534"/>
          </a:xfrm>
        </p:spPr>
        <p:txBody>
          <a:bodyPr>
            <a:normAutofit/>
          </a:bodyPr>
          <a:lstStyle/>
          <a:p>
            <a:r>
              <a:rPr lang="en-US" sz="4400" dirty="0">
                <a:solidFill>
                  <a:srgbClr val="FFC000"/>
                </a:solidFill>
              </a:rPr>
              <a:t>State diagram for supplier</a:t>
            </a:r>
          </a:p>
        </p:txBody>
      </p:sp>
      <p:sp>
        <p:nvSpPr>
          <p:cNvPr id="4" name="Date Placeholder 3">
            <a:extLst>
              <a:ext uri="{FF2B5EF4-FFF2-40B4-BE49-F238E27FC236}">
                <a16:creationId xmlns:a16="http://schemas.microsoft.com/office/drawing/2014/main" id="{E2CB09D1-DD2D-A6DF-C8DC-6F6389BE658F}"/>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E53EBC6B-B1C7-D6BC-DAC6-365D928CA45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65EDA54C-251D-C3F7-1670-FB1946680708}"/>
              </a:ext>
            </a:extLst>
          </p:cNvPr>
          <p:cNvSpPr>
            <a:spLocks noGrp="1"/>
          </p:cNvSpPr>
          <p:nvPr>
            <p:ph type="sldNum" sz="quarter" idx="12"/>
          </p:nvPr>
        </p:nvSpPr>
        <p:spPr/>
        <p:txBody>
          <a:bodyPr/>
          <a:lstStyle/>
          <a:p>
            <a:fld id="{28844951-7827-47D4-8276-7DDE1FA7D85A}" type="slidenum">
              <a:rPr lang="en-US" smtClean="0"/>
              <a:t>18</a:t>
            </a:fld>
            <a:endParaRPr lang="en-US"/>
          </a:p>
        </p:txBody>
      </p:sp>
      <p:pic>
        <p:nvPicPr>
          <p:cNvPr id="8" name="Picture 7" descr="Diagram&#10;&#10;Description automatically generated">
            <a:extLst>
              <a:ext uri="{FF2B5EF4-FFF2-40B4-BE49-F238E27FC236}">
                <a16:creationId xmlns:a16="http://schemas.microsoft.com/office/drawing/2014/main" id="{273BB478-F5A2-E876-1B12-D283BD3E5CC4}"/>
              </a:ext>
            </a:extLst>
          </p:cNvPr>
          <p:cNvPicPr>
            <a:picLocks noChangeAspect="1"/>
          </p:cNvPicPr>
          <p:nvPr/>
        </p:nvPicPr>
        <p:blipFill>
          <a:blip r:embed="rId2"/>
          <a:stretch>
            <a:fillRect/>
          </a:stretch>
        </p:blipFill>
        <p:spPr>
          <a:xfrm>
            <a:off x="6470374" y="63500"/>
            <a:ext cx="5428629" cy="6731000"/>
          </a:xfrm>
          <a:prstGeom prst="rect">
            <a:avLst/>
          </a:prstGeom>
        </p:spPr>
      </p:pic>
    </p:spTree>
    <p:extLst>
      <p:ext uri="{BB962C8B-B14F-4D97-AF65-F5344CB8AC3E}">
        <p14:creationId xmlns:p14="http://schemas.microsoft.com/office/powerpoint/2010/main" val="1680871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A086A-8F3F-1EE5-BC65-62BBDCB62E47}"/>
              </a:ext>
            </a:extLst>
          </p:cNvPr>
          <p:cNvSpPr>
            <a:spLocks noGrp="1"/>
          </p:cNvSpPr>
          <p:nvPr>
            <p:ph type="title"/>
          </p:nvPr>
        </p:nvSpPr>
        <p:spPr>
          <a:xfrm>
            <a:off x="129208" y="1694830"/>
            <a:ext cx="2928317" cy="3010520"/>
          </a:xfrm>
        </p:spPr>
        <p:txBody>
          <a:bodyPr>
            <a:normAutofit/>
          </a:bodyPr>
          <a:lstStyle/>
          <a:p>
            <a:r>
              <a:rPr lang="en-US" sz="3600" dirty="0">
                <a:solidFill>
                  <a:srgbClr val="FFC000"/>
                </a:solidFill>
              </a:rPr>
              <a:t>State diagram for admin</a:t>
            </a:r>
          </a:p>
        </p:txBody>
      </p:sp>
      <p:sp>
        <p:nvSpPr>
          <p:cNvPr id="4" name="Date Placeholder 3">
            <a:extLst>
              <a:ext uri="{FF2B5EF4-FFF2-40B4-BE49-F238E27FC236}">
                <a16:creationId xmlns:a16="http://schemas.microsoft.com/office/drawing/2014/main" id="{4C276497-A8E4-D648-A5CE-4263E0C36326}"/>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7AE1249F-BD2E-DED5-DE1A-8DB587220F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61A3E170-EE48-B9AC-2DE4-C84D1C32BDA2}"/>
              </a:ext>
            </a:extLst>
          </p:cNvPr>
          <p:cNvSpPr>
            <a:spLocks noGrp="1"/>
          </p:cNvSpPr>
          <p:nvPr>
            <p:ph type="sldNum" sz="quarter" idx="12"/>
          </p:nvPr>
        </p:nvSpPr>
        <p:spPr/>
        <p:txBody>
          <a:bodyPr/>
          <a:lstStyle/>
          <a:p>
            <a:fld id="{28844951-7827-47D4-8276-7DDE1FA7D85A}" type="slidenum">
              <a:rPr lang="en-US" smtClean="0"/>
              <a:t>19</a:t>
            </a:fld>
            <a:endParaRPr lang="en-US"/>
          </a:p>
        </p:txBody>
      </p:sp>
      <p:pic>
        <p:nvPicPr>
          <p:cNvPr id="7" name="Picture 6">
            <a:extLst>
              <a:ext uri="{FF2B5EF4-FFF2-40B4-BE49-F238E27FC236}">
                <a16:creationId xmlns:a16="http://schemas.microsoft.com/office/drawing/2014/main" id="{1151082B-201B-BCEB-CEF0-5C05BBD562AF}"/>
              </a:ext>
            </a:extLst>
          </p:cNvPr>
          <p:cNvPicPr>
            <a:picLocks noChangeAspect="1"/>
          </p:cNvPicPr>
          <p:nvPr/>
        </p:nvPicPr>
        <p:blipFill>
          <a:blip r:embed="rId2"/>
          <a:stretch>
            <a:fillRect/>
          </a:stretch>
        </p:blipFill>
        <p:spPr>
          <a:xfrm>
            <a:off x="3581401" y="0"/>
            <a:ext cx="8610600" cy="6858000"/>
          </a:xfrm>
          <a:prstGeom prst="rect">
            <a:avLst/>
          </a:prstGeom>
        </p:spPr>
      </p:pic>
    </p:spTree>
    <p:extLst>
      <p:ext uri="{BB962C8B-B14F-4D97-AF65-F5344CB8AC3E}">
        <p14:creationId xmlns:p14="http://schemas.microsoft.com/office/powerpoint/2010/main" val="3015778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ame 24">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957686-487A-4245-814E-58B1C25C675C}"/>
              </a:ext>
            </a:extLst>
          </p:cNvPr>
          <p:cNvSpPr>
            <a:spLocks noGrp="1"/>
          </p:cNvSpPr>
          <p:nvPr>
            <p:ph type="title"/>
          </p:nvPr>
        </p:nvSpPr>
        <p:spPr>
          <a:xfrm>
            <a:off x="838200" y="857250"/>
            <a:ext cx="5257800" cy="2285093"/>
          </a:xfrm>
        </p:spPr>
        <p:txBody>
          <a:bodyPr vert="horz" lIns="91440" tIns="45720" rIns="91440" bIns="45720" rtlCol="0" anchor="t">
            <a:normAutofit/>
          </a:bodyPr>
          <a:lstStyle/>
          <a:p>
            <a:br>
              <a:rPr lang="en-US" sz="4400" dirty="0">
                <a:gradFill flip="none" rotWithShape="1">
                  <a:gsLst>
                    <a:gs pos="0">
                      <a:schemeClr val="accent5">
                        <a:alpha val="70000"/>
                      </a:schemeClr>
                    </a:gs>
                    <a:gs pos="100000">
                      <a:schemeClr val="accent1">
                        <a:alpha val="70000"/>
                      </a:schemeClr>
                    </a:gs>
                  </a:gsLst>
                  <a:lin ang="0" scaled="1"/>
                  <a:tileRect/>
                </a:gradFill>
              </a:rPr>
            </a:br>
            <a:r>
              <a:rPr lang="en-US" sz="4400" dirty="0">
                <a:solidFill>
                  <a:schemeClr val="accent1">
                    <a:lumMod val="75000"/>
                  </a:schemeClr>
                </a:solidFill>
                <a:effectLst>
                  <a:outerShdw blurRad="38100" dist="38100" dir="2700000" algn="tl">
                    <a:srgbClr val="000000">
                      <a:alpha val="43137"/>
                    </a:srgbClr>
                  </a:outerShdw>
                </a:effectLst>
              </a:rPr>
              <a:t>Agenda</a:t>
            </a:r>
          </a:p>
        </p:txBody>
      </p:sp>
      <p:sp>
        <p:nvSpPr>
          <p:cNvPr id="3" name="Content Placeholder 2">
            <a:extLst>
              <a:ext uri="{FF2B5EF4-FFF2-40B4-BE49-F238E27FC236}">
                <a16:creationId xmlns:a16="http://schemas.microsoft.com/office/drawing/2014/main" id="{DB6566BB-9632-4FD7-9FFC-FD3C43D3954E}"/>
              </a:ext>
            </a:extLst>
          </p:cNvPr>
          <p:cNvSpPr>
            <a:spLocks noGrp="1"/>
          </p:cNvSpPr>
          <p:nvPr>
            <p:ph idx="1"/>
          </p:nvPr>
        </p:nvSpPr>
        <p:spPr>
          <a:xfrm>
            <a:off x="6334124" y="857250"/>
            <a:ext cx="5019675" cy="2285093"/>
          </a:xfrm>
        </p:spPr>
        <p:txBody>
          <a:bodyPr vert="horz" lIns="91440" tIns="45720" rIns="91440" bIns="45720" rtlCol="0" anchor="t">
            <a:normAutofit/>
          </a:bodyPr>
          <a:lstStyle/>
          <a:p>
            <a:pPr indent="-228600">
              <a:buFont typeface="Wingdings" panose="05000000000000000000" pitchFamily="2" charset="2"/>
              <a:buChar char="§"/>
            </a:pPr>
            <a:r>
              <a:rPr lang="en-US" sz="2400" dirty="0">
                <a:solidFill>
                  <a:schemeClr val="tx2">
                    <a:alpha val="60000"/>
                  </a:schemeClr>
                </a:solidFill>
              </a:rPr>
              <a:t>  </a:t>
            </a:r>
            <a:r>
              <a:rPr lang="en-US" sz="2400" dirty="0">
                <a:solidFill>
                  <a:schemeClr val="tx2">
                    <a:alpha val="60000"/>
                  </a:schemeClr>
                </a:solidFill>
                <a:effectLst>
                  <a:outerShdw blurRad="38100" dist="38100" dir="2700000" algn="tl">
                    <a:srgbClr val="000000">
                      <a:alpha val="43137"/>
                    </a:srgbClr>
                  </a:outerShdw>
                </a:effectLst>
              </a:rPr>
              <a:t>INTRODUCTION</a:t>
            </a:r>
          </a:p>
          <a:p>
            <a:pPr indent="-228600">
              <a:buFont typeface="Wingdings" panose="05000000000000000000" pitchFamily="2" charset="2"/>
              <a:buChar char="§"/>
            </a:pPr>
            <a:r>
              <a:rPr lang="en-US" sz="2400" dirty="0">
                <a:solidFill>
                  <a:schemeClr val="tx2">
                    <a:alpha val="60000"/>
                  </a:schemeClr>
                </a:solidFill>
                <a:effectLst>
                  <a:outerShdw blurRad="38100" dist="38100" dir="2700000" algn="tl">
                    <a:srgbClr val="000000">
                      <a:alpha val="43137"/>
                    </a:srgbClr>
                  </a:outerShdw>
                </a:effectLst>
              </a:rPr>
              <a:t>  DIGRAMS</a:t>
            </a:r>
          </a:p>
          <a:p>
            <a:pPr indent="-228600">
              <a:buFont typeface="Wingdings" panose="05000000000000000000" pitchFamily="2" charset="2"/>
              <a:buChar char="§"/>
            </a:pPr>
            <a:r>
              <a:rPr lang="en-US" sz="2400" dirty="0">
                <a:solidFill>
                  <a:schemeClr val="tx2">
                    <a:alpha val="60000"/>
                  </a:schemeClr>
                </a:solidFill>
                <a:effectLst>
                  <a:outerShdw blurRad="38100" dist="38100" dir="2700000" algn="tl">
                    <a:srgbClr val="000000">
                      <a:alpha val="43137"/>
                    </a:srgbClr>
                  </a:outerShdw>
                </a:effectLst>
              </a:rPr>
              <a:t>  FRAMS</a:t>
            </a:r>
          </a:p>
          <a:p>
            <a:pPr indent="-228600">
              <a:buFont typeface="Wingdings" panose="05000000000000000000" pitchFamily="2" charset="2"/>
              <a:buChar char="§"/>
            </a:pPr>
            <a:r>
              <a:rPr lang="en-US" sz="2400" dirty="0">
                <a:solidFill>
                  <a:schemeClr val="tx2">
                    <a:alpha val="60000"/>
                  </a:schemeClr>
                </a:solidFill>
                <a:effectLst>
                  <a:outerShdw blurRad="38100" dist="38100" dir="2700000" algn="tl">
                    <a:srgbClr val="000000">
                      <a:alpha val="43137"/>
                    </a:srgbClr>
                  </a:outerShdw>
                </a:effectLst>
              </a:rPr>
              <a:t>  SUMMARY</a:t>
            </a:r>
          </a:p>
        </p:txBody>
      </p:sp>
      <p:pic>
        <p:nvPicPr>
          <p:cNvPr id="11" name="Picture Placeholder 10" descr="A picture containing indoor, stack, arranged, several&#10;&#10;Description automatically generated">
            <a:extLst>
              <a:ext uri="{FF2B5EF4-FFF2-40B4-BE49-F238E27FC236}">
                <a16:creationId xmlns:a16="http://schemas.microsoft.com/office/drawing/2014/main" id="{F9EC2B6C-04F9-C2AC-3321-936E0C6D7B93}"/>
              </a:ext>
            </a:extLst>
          </p:cNvPr>
          <p:cNvPicPr>
            <a:picLocks noGrp="1" noChangeAspect="1"/>
          </p:cNvPicPr>
          <p:nvPr>
            <p:ph type="pic" sz="quarter" idx="15"/>
          </p:nvPr>
        </p:nvPicPr>
        <p:blipFill rotWithShape="1">
          <a:blip r:embed="rId2">
            <a:alphaModFix amt="90000"/>
          </a:blip>
          <a:srcRect l="21831" r="13399" b="-1"/>
          <a:stretch/>
        </p:blipFill>
        <p:spPr>
          <a:xfrm>
            <a:off x="1" y="3715658"/>
            <a:ext cx="3049143" cy="3142342"/>
          </a:xfrm>
          <a:prstGeom prst="rect">
            <a:avLst/>
          </a:prstGeom>
        </p:spPr>
      </p:pic>
      <p:pic>
        <p:nvPicPr>
          <p:cNvPr id="7" name="Picture Placeholder 6" descr="A picture containing text, indoor, floor, ceiling&#10;&#10;Description automatically generated">
            <a:extLst>
              <a:ext uri="{FF2B5EF4-FFF2-40B4-BE49-F238E27FC236}">
                <a16:creationId xmlns:a16="http://schemas.microsoft.com/office/drawing/2014/main" id="{BB1A9ED1-DCE7-812E-F6EB-CEF56A8742B2}"/>
              </a:ext>
            </a:extLst>
          </p:cNvPr>
          <p:cNvPicPr>
            <a:picLocks noGrp="1" noChangeAspect="1"/>
          </p:cNvPicPr>
          <p:nvPr>
            <p:ph type="pic" sz="quarter" idx="13"/>
          </p:nvPr>
        </p:nvPicPr>
        <p:blipFill rotWithShape="1">
          <a:blip r:embed="rId3">
            <a:alphaModFix amt="90000"/>
          </a:blip>
          <a:srcRect t="9568"/>
          <a:stretch/>
        </p:blipFill>
        <p:spPr>
          <a:xfrm>
            <a:off x="3047620" y="3715658"/>
            <a:ext cx="3049143" cy="3142342"/>
          </a:xfrm>
          <a:prstGeom prst="rect">
            <a:avLst/>
          </a:prstGeom>
        </p:spPr>
      </p:pic>
      <p:sp>
        <p:nvSpPr>
          <p:cNvPr id="16" name="Date Placeholder 15">
            <a:extLst>
              <a:ext uri="{FF2B5EF4-FFF2-40B4-BE49-F238E27FC236}">
                <a16:creationId xmlns:a16="http://schemas.microsoft.com/office/drawing/2014/main" id="{7FFBE36B-5CC8-44EE-801B-6159157B5328}"/>
              </a:ext>
            </a:extLst>
          </p:cNvPr>
          <p:cNvSpPr>
            <a:spLocks noGrp="1"/>
          </p:cNvSpPr>
          <p:nvPr>
            <p:ph type="dt" sz="half" idx="10"/>
          </p:nvPr>
        </p:nvSpPr>
        <p:spPr>
          <a:xfrm>
            <a:off x="838200" y="6429375"/>
            <a:ext cx="2743200" cy="365125"/>
          </a:xfrm>
        </p:spPr>
        <p:txBody>
          <a:bodyPr vert="horz" lIns="91440" tIns="45720" rIns="91440" bIns="45720" rtlCol="0" anchor="ctr">
            <a:normAutofit/>
          </a:bodyPr>
          <a:lstStyle/>
          <a:p>
            <a:pPr>
              <a:spcAft>
                <a:spcPts val="600"/>
              </a:spcAft>
            </a:pPr>
            <a:r>
              <a:rPr lang="en-US" dirty="0"/>
              <a:t>software</a:t>
            </a:r>
            <a:endParaRPr lang="en-US"/>
          </a:p>
        </p:txBody>
      </p:sp>
      <p:pic>
        <p:nvPicPr>
          <p:cNvPr id="20" name="Picture Placeholder 19" descr="A picture containing indoor, different, thread, several&#10;&#10;Description automatically generated">
            <a:extLst>
              <a:ext uri="{FF2B5EF4-FFF2-40B4-BE49-F238E27FC236}">
                <a16:creationId xmlns:a16="http://schemas.microsoft.com/office/drawing/2014/main" id="{5E5DA79D-2E9A-3432-9B61-42C725FD4F5D}"/>
              </a:ext>
            </a:extLst>
          </p:cNvPr>
          <p:cNvPicPr>
            <a:picLocks noGrp="1" noChangeAspect="1"/>
          </p:cNvPicPr>
          <p:nvPr>
            <p:ph type="pic" sz="quarter" idx="16"/>
          </p:nvPr>
        </p:nvPicPr>
        <p:blipFill rotWithShape="1">
          <a:blip r:embed="rId4">
            <a:alphaModFix amt="90000"/>
          </a:blip>
          <a:srcRect l="24318" r="17459" b="-5"/>
          <a:stretch/>
        </p:blipFill>
        <p:spPr>
          <a:xfrm>
            <a:off x="6095239" y="3715658"/>
            <a:ext cx="3049143" cy="3142342"/>
          </a:xfrm>
          <a:prstGeom prst="rect">
            <a:avLst/>
          </a:prstGeom>
        </p:spPr>
      </p:pic>
      <p:sp>
        <p:nvSpPr>
          <p:cNvPr id="17" name="Footer Placeholder 16">
            <a:extLst>
              <a:ext uri="{FF2B5EF4-FFF2-40B4-BE49-F238E27FC236}">
                <a16:creationId xmlns:a16="http://schemas.microsoft.com/office/drawing/2014/main" id="{FF014D18-B223-4ED4-BCCA-1E4C38285697}"/>
              </a:ext>
            </a:extLst>
          </p:cNvPr>
          <p:cNvSpPr>
            <a:spLocks noGrp="1"/>
          </p:cNvSpPr>
          <p:nvPr>
            <p:ph type="ftr" sz="quarter" idx="11"/>
          </p:nvPr>
        </p:nvSpPr>
        <p:spPr>
          <a:xfrm>
            <a:off x="4038600" y="6429375"/>
            <a:ext cx="4114800" cy="365125"/>
          </a:xfrm>
        </p:spPr>
        <p:txBody>
          <a:bodyPr vert="horz" lIns="91440" tIns="45720" rIns="91440" bIns="45720" rtlCol="0" anchor="ctr">
            <a:normAutofit/>
          </a:bodyPr>
          <a:lstStyle/>
          <a:p>
            <a:pPr>
              <a:spcAft>
                <a:spcPts val="600"/>
              </a:spcAft>
            </a:pPr>
            <a:r>
              <a:rPr lang="en-US" kern="1200" cap="all" spc="150" baseline="0">
                <a:solidFill>
                  <a:srgbClr val="FFFFFF"/>
                </a:solidFill>
                <a:latin typeface="+mn-lt"/>
                <a:ea typeface="+mn-ea"/>
                <a:cs typeface="+mn-cs"/>
              </a:rPr>
              <a:t>Clothing shop</a:t>
            </a:r>
          </a:p>
        </p:txBody>
      </p:sp>
      <p:pic>
        <p:nvPicPr>
          <p:cNvPr id="5" name="Picture Placeholder 4" descr="A closet full of clothes&#10;&#10;Description automatically generated with medium confidence">
            <a:extLst>
              <a:ext uri="{FF2B5EF4-FFF2-40B4-BE49-F238E27FC236}">
                <a16:creationId xmlns:a16="http://schemas.microsoft.com/office/drawing/2014/main" id="{5E289D15-1498-7B9B-0B7C-42BDEADE60D0}"/>
              </a:ext>
            </a:extLst>
          </p:cNvPr>
          <p:cNvPicPr>
            <a:picLocks noGrp="1" noChangeAspect="1"/>
          </p:cNvPicPr>
          <p:nvPr>
            <p:ph type="pic" sz="quarter" idx="14"/>
          </p:nvPr>
        </p:nvPicPr>
        <p:blipFill rotWithShape="1">
          <a:blip r:embed="rId5">
            <a:alphaModFix amt="90000"/>
          </a:blip>
          <a:srcRect l="27346" r="7884" b="-1"/>
          <a:stretch/>
        </p:blipFill>
        <p:spPr>
          <a:xfrm>
            <a:off x="9142858" y="3715658"/>
            <a:ext cx="3049143" cy="3142342"/>
          </a:xfrm>
          <a:prstGeom prst="rect">
            <a:avLst/>
          </a:prstGeom>
        </p:spPr>
      </p:pic>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smtClean="0"/>
              <a:pPr>
                <a:spcAft>
                  <a:spcPts val="600"/>
                </a:spcAft>
              </a:pPr>
              <a:t>2</a:t>
            </a:fld>
            <a:endParaRPr lang="en-US"/>
          </a:p>
        </p:txBody>
      </p:sp>
    </p:spTree>
    <p:extLst>
      <p:ext uri="{BB962C8B-B14F-4D97-AF65-F5344CB8AC3E}">
        <p14:creationId xmlns:p14="http://schemas.microsoft.com/office/powerpoint/2010/main" val="2262346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83D7-FE89-08DE-285F-EDA547098745}"/>
              </a:ext>
            </a:extLst>
          </p:cNvPr>
          <p:cNvSpPr>
            <a:spLocks noGrp="1"/>
          </p:cNvSpPr>
          <p:nvPr>
            <p:ph type="title"/>
          </p:nvPr>
        </p:nvSpPr>
        <p:spPr>
          <a:xfrm>
            <a:off x="95251" y="2237173"/>
            <a:ext cx="3420306" cy="2760955"/>
          </a:xfrm>
        </p:spPr>
        <p:txBody>
          <a:bodyPr>
            <a:normAutofit/>
          </a:bodyPr>
          <a:lstStyle/>
          <a:p>
            <a:r>
              <a:rPr lang="en-US" sz="4000" dirty="0">
                <a:solidFill>
                  <a:srgbClr val="FFC000"/>
                </a:solidFill>
              </a:rPr>
              <a:t>Sequence diagram for employee</a:t>
            </a:r>
          </a:p>
        </p:txBody>
      </p:sp>
      <p:sp>
        <p:nvSpPr>
          <p:cNvPr id="4" name="Date Placeholder 3">
            <a:extLst>
              <a:ext uri="{FF2B5EF4-FFF2-40B4-BE49-F238E27FC236}">
                <a16:creationId xmlns:a16="http://schemas.microsoft.com/office/drawing/2014/main" id="{7F7B37FF-5AE5-941F-8DF5-C67247732CC1}"/>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DC555C2D-3ED0-66BA-56C6-15ACC4934FE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2B8468B-3134-E175-86D2-856E948BD74C}"/>
              </a:ext>
            </a:extLst>
          </p:cNvPr>
          <p:cNvSpPr>
            <a:spLocks noGrp="1"/>
          </p:cNvSpPr>
          <p:nvPr>
            <p:ph type="sldNum" sz="quarter" idx="12"/>
          </p:nvPr>
        </p:nvSpPr>
        <p:spPr/>
        <p:txBody>
          <a:bodyPr/>
          <a:lstStyle/>
          <a:p>
            <a:fld id="{28844951-7827-47D4-8276-7DDE1FA7D85A}" type="slidenum">
              <a:rPr lang="en-US" smtClean="0"/>
              <a:t>20</a:t>
            </a:fld>
            <a:endParaRPr lang="en-US"/>
          </a:p>
        </p:txBody>
      </p:sp>
      <p:pic>
        <p:nvPicPr>
          <p:cNvPr id="7" name="Picture 6" descr="Diagram&#10;&#10;Description automatically generated with low confidence">
            <a:extLst>
              <a:ext uri="{FF2B5EF4-FFF2-40B4-BE49-F238E27FC236}">
                <a16:creationId xmlns:a16="http://schemas.microsoft.com/office/drawing/2014/main" id="{5DD9DD9E-4B16-61B3-FF4E-ABDA98F89FC7}"/>
              </a:ext>
            </a:extLst>
          </p:cNvPr>
          <p:cNvPicPr>
            <a:picLocks noChangeAspect="1"/>
          </p:cNvPicPr>
          <p:nvPr/>
        </p:nvPicPr>
        <p:blipFill>
          <a:blip r:embed="rId2"/>
          <a:stretch>
            <a:fillRect/>
          </a:stretch>
        </p:blipFill>
        <p:spPr>
          <a:xfrm>
            <a:off x="3581399" y="438150"/>
            <a:ext cx="8515350" cy="5991225"/>
          </a:xfrm>
          <a:prstGeom prst="rect">
            <a:avLst/>
          </a:prstGeom>
        </p:spPr>
      </p:pic>
    </p:spTree>
    <p:extLst>
      <p:ext uri="{BB962C8B-B14F-4D97-AF65-F5344CB8AC3E}">
        <p14:creationId xmlns:p14="http://schemas.microsoft.com/office/powerpoint/2010/main" val="3282829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35FA8-E88E-DD3A-C943-3D24FD87D037}"/>
              </a:ext>
            </a:extLst>
          </p:cNvPr>
          <p:cNvSpPr>
            <a:spLocks noGrp="1"/>
          </p:cNvSpPr>
          <p:nvPr>
            <p:ph type="title"/>
          </p:nvPr>
        </p:nvSpPr>
        <p:spPr>
          <a:xfrm>
            <a:off x="489502" y="894107"/>
            <a:ext cx="2615648" cy="5212867"/>
          </a:xfrm>
        </p:spPr>
        <p:txBody>
          <a:bodyPr>
            <a:normAutofit/>
          </a:bodyPr>
          <a:lstStyle/>
          <a:p>
            <a:r>
              <a:rPr lang="en-US" sz="4000" dirty="0">
                <a:solidFill>
                  <a:srgbClr val="FFC000"/>
                </a:solidFill>
              </a:rPr>
              <a:t>Sequence diagram</a:t>
            </a:r>
            <a:r>
              <a:rPr lang="en-US" sz="4400" dirty="0">
                <a:solidFill>
                  <a:srgbClr val="FFC000"/>
                </a:solidFill>
              </a:rPr>
              <a:t> </a:t>
            </a:r>
            <a:r>
              <a:rPr lang="en-US" sz="4000" dirty="0">
                <a:solidFill>
                  <a:srgbClr val="FFC000"/>
                </a:solidFill>
              </a:rPr>
              <a:t>for admin</a:t>
            </a:r>
          </a:p>
        </p:txBody>
      </p:sp>
      <p:sp>
        <p:nvSpPr>
          <p:cNvPr id="4" name="Date Placeholder 3">
            <a:extLst>
              <a:ext uri="{FF2B5EF4-FFF2-40B4-BE49-F238E27FC236}">
                <a16:creationId xmlns:a16="http://schemas.microsoft.com/office/drawing/2014/main" id="{E6C185AB-CB6C-CA40-E42B-B6C0C2C40AF7}"/>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C07753C6-60AC-AE4D-B00E-A4FB128BB1F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75FEBB6-96F2-99CF-F1E8-AD8CCB3EB808}"/>
              </a:ext>
            </a:extLst>
          </p:cNvPr>
          <p:cNvSpPr>
            <a:spLocks noGrp="1"/>
          </p:cNvSpPr>
          <p:nvPr>
            <p:ph type="sldNum" sz="quarter" idx="12"/>
          </p:nvPr>
        </p:nvSpPr>
        <p:spPr/>
        <p:txBody>
          <a:bodyPr/>
          <a:lstStyle/>
          <a:p>
            <a:fld id="{28844951-7827-47D4-8276-7DDE1FA7D85A}" type="slidenum">
              <a:rPr lang="en-US" smtClean="0"/>
              <a:t>21</a:t>
            </a:fld>
            <a:endParaRPr lang="en-US"/>
          </a:p>
        </p:txBody>
      </p:sp>
      <p:pic>
        <p:nvPicPr>
          <p:cNvPr id="8" name="Picture 7" descr="Table&#10;&#10;Description automatically generated">
            <a:extLst>
              <a:ext uri="{FF2B5EF4-FFF2-40B4-BE49-F238E27FC236}">
                <a16:creationId xmlns:a16="http://schemas.microsoft.com/office/drawing/2014/main" id="{1B7B710B-69C2-42F4-CD8D-E2D263FE42BA}"/>
              </a:ext>
            </a:extLst>
          </p:cNvPr>
          <p:cNvPicPr>
            <a:picLocks noChangeAspect="1"/>
          </p:cNvPicPr>
          <p:nvPr/>
        </p:nvPicPr>
        <p:blipFill>
          <a:blip r:embed="rId2"/>
          <a:stretch>
            <a:fillRect/>
          </a:stretch>
        </p:blipFill>
        <p:spPr>
          <a:xfrm>
            <a:off x="3781425" y="439599"/>
            <a:ext cx="8212827" cy="5819775"/>
          </a:xfrm>
          <a:prstGeom prst="rect">
            <a:avLst/>
          </a:prstGeom>
        </p:spPr>
      </p:pic>
    </p:spTree>
    <p:extLst>
      <p:ext uri="{BB962C8B-B14F-4D97-AF65-F5344CB8AC3E}">
        <p14:creationId xmlns:p14="http://schemas.microsoft.com/office/powerpoint/2010/main" val="334852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92EFB-781D-768D-7D4E-2A73B3211A84}"/>
              </a:ext>
            </a:extLst>
          </p:cNvPr>
          <p:cNvSpPr>
            <a:spLocks noGrp="1"/>
          </p:cNvSpPr>
          <p:nvPr>
            <p:ph type="ctrTitle"/>
          </p:nvPr>
        </p:nvSpPr>
        <p:spPr>
          <a:xfrm>
            <a:off x="1977887" y="513177"/>
            <a:ext cx="8259417" cy="1255988"/>
          </a:xfrm>
        </p:spPr>
        <p:txBody>
          <a:bodyPr/>
          <a:lstStyle/>
          <a:p>
            <a:r>
              <a:rPr lang="en-US" dirty="0">
                <a:solidFill>
                  <a:srgbClr val="E98017"/>
                </a:solidFill>
              </a:rPr>
              <a:t>DFD diagram level(0)</a:t>
            </a:r>
          </a:p>
        </p:txBody>
      </p:sp>
      <p:sp>
        <p:nvSpPr>
          <p:cNvPr id="4" name="Date Placeholder 3">
            <a:extLst>
              <a:ext uri="{FF2B5EF4-FFF2-40B4-BE49-F238E27FC236}">
                <a16:creationId xmlns:a16="http://schemas.microsoft.com/office/drawing/2014/main" id="{A0DC6497-B7A5-C7DF-724C-EE27C3EBC1C7}"/>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F7E9EDEB-1FF2-EC9E-4AD8-B67270BA30F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0698ADF-CD77-2571-8B8A-E3EDE4303D63}"/>
              </a:ext>
            </a:extLst>
          </p:cNvPr>
          <p:cNvSpPr>
            <a:spLocks noGrp="1"/>
          </p:cNvSpPr>
          <p:nvPr>
            <p:ph type="sldNum" sz="quarter" idx="12"/>
          </p:nvPr>
        </p:nvSpPr>
        <p:spPr/>
        <p:txBody>
          <a:bodyPr/>
          <a:lstStyle/>
          <a:p>
            <a:fld id="{28844951-7827-47D4-8276-7DDE1FA7D85A}" type="slidenum">
              <a:rPr lang="en-US" smtClean="0"/>
              <a:t>22</a:t>
            </a:fld>
            <a:endParaRPr lang="en-US"/>
          </a:p>
        </p:txBody>
      </p:sp>
      <p:pic>
        <p:nvPicPr>
          <p:cNvPr id="8" name="Picture 7" descr="Diagram&#10;&#10;Description automatically generated">
            <a:extLst>
              <a:ext uri="{FF2B5EF4-FFF2-40B4-BE49-F238E27FC236}">
                <a16:creationId xmlns:a16="http://schemas.microsoft.com/office/drawing/2014/main" id="{F549CE69-399D-1D0A-7CCC-670087FAFA5F}"/>
              </a:ext>
            </a:extLst>
          </p:cNvPr>
          <p:cNvPicPr>
            <a:picLocks noChangeAspect="1"/>
          </p:cNvPicPr>
          <p:nvPr/>
        </p:nvPicPr>
        <p:blipFill>
          <a:blip r:embed="rId2"/>
          <a:stretch>
            <a:fillRect/>
          </a:stretch>
        </p:blipFill>
        <p:spPr>
          <a:xfrm>
            <a:off x="1003851" y="2604052"/>
            <a:ext cx="10227365" cy="3409122"/>
          </a:xfrm>
          <a:prstGeom prst="rect">
            <a:avLst/>
          </a:prstGeom>
        </p:spPr>
      </p:pic>
    </p:spTree>
    <p:extLst>
      <p:ext uri="{BB962C8B-B14F-4D97-AF65-F5344CB8AC3E}">
        <p14:creationId xmlns:p14="http://schemas.microsoft.com/office/powerpoint/2010/main" val="3818542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F22A-CA0B-F97F-1F6D-564D399EAEA8}"/>
              </a:ext>
            </a:extLst>
          </p:cNvPr>
          <p:cNvSpPr>
            <a:spLocks noGrp="1"/>
          </p:cNvSpPr>
          <p:nvPr>
            <p:ph type="ctrTitle"/>
          </p:nvPr>
        </p:nvSpPr>
        <p:spPr>
          <a:xfrm>
            <a:off x="1414669" y="287476"/>
            <a:ext cx="9144000" cy="906462"/>
          </a:xfrm>
        </p:spPr>
        <p:txBody>
          <a:bodyPr/>
          <a:lstStyle/>
          <a:p>
            <a:r>
              <a:rPr lang="en-US" dirty="0">
                <a:solidFill>
                  <a:srgbClr val="E98017"/>
                </a:solidFill>
              </a:rPr>
              <a:t>DFD level (1)</a:t>
            </a:r>
          </a:p>
        </p:txBody>
      </p:sp>
      <p:sp>
        <p:nvSpPr>
          <p:cNvPr id="4" name="Date Placeholder 3">
            <a:extLst>
              <a:ext uri="{FF2B5EF4-FFF2-40B4-BE49-F238E27FC236}">
                <a16:creationId xmlns:a16="http://schemas.microsoft.com/office/drawing/2014/main" id="{F0953C6C-EF69-F783-D251-B9C417E57E5D}"/>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0E688679-937B-FF2D-9E01-E4CC932FF61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508BEFA-B62B-6390-BC8F-2BB8606B816D}"/>
              </a:ext>
            </a:extLst>
          </p:cNvPr>
          <p:cNvSpPr>
            <a:spLocks noGrp="1"/>
          </p:cNvSpPr>
          <p:nvPr>
            <p:ph type="sldNum" sz="quarter" idx="12"/>
          </p:nvPr>
        </p:nvSpPr>
        <p:spPr/>
        <p:txBody>
          <a:bodyPr/>
          <a:lstStyle/>
          <a:p>
            <a:fld id="{28844951-7827-47D4-8276-7DDE1FA7D85A}" type="slidenum">
              <a:rPr lang="en-US" smtClean="0"/>
              <a:t>23</a:t>
            </a:fld>
            <a:endParaRPr lang="en-US"/>
          </a:p>
        </p:txBody>
      </p:sp>
      <p:pic>
        <p:nvPicPr>
          <p:cNvPr id="8" name="Picture 7" descr="Diagram&#10;&#10;Description automatically generated">
            <a:extLst>
              <a:ext uri="{FF2B5EF4-FFF2-40B4-BE49-F238E27FC236}">
                <a16:creationId xmlns:a16="http://schemas.microsoft.com/office/drawing/2014/main" id="{877D360D-6804-36C2-360D-6B07830104BC}"/>
              </a:ext>
            </a:extLst>
          </p:cNvPr>
          <p:cNvPicPr>
            <a:picLocks noChangeAspect="1"/>
          </p:cNvPicPr>
          <p:nvPr/>
        </p:nvPicPr>
        <p:blipFill>
          <a:blip r:embed="rId2"/>
          <a:stretch>
            <a:fillRect/>
          </a:stretch>
        </p:blipFill>
        <p:spPr>
          <a:xfrm>
            <a:off x="251791" y="1137813"/>
            <a:ext cx="11688417" cy="5656687"/>
          </a:xfrm>
          <a:prstGeom prst="rect">
            <a:avLst/>
          </a:prstGeom>
        </p:spPr>
      </p:pic>
    </p:spTree>
    <p:extLst>
      <p:ext uri="{BB962C8B-B14F-4D97-AF65-F5344CB8AC3E}">
        <p14:creationId xmlns:p14="http://schemas.microsoft.com/office/powerpoint/2010/main" val="4044414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8">
            <a:extLst>
              <a:ext uri="{FF2B5EF4-FFF2-40B4-BE49-F238E27FC236}">
                <a16:creationId xmlns:a16="http://schemas.microsoft.com/office/drawing/2014/main" id="{A5C31099-1BBD-40CE-BC60-FCE507419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0">
            <a:extLst>
              <a:ext uri="{FF2B5EF4-FFF2-40B4-BE49-F238E27FC236}">
                <a16:creationId xmlns:a16="http://schemas.microsoft.com/office/drawing/2014/main" id="{EA2846BE-460A-477B-A2F4-52F298BF4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2">
            <a:extLst>
              <a:ext uri="{FF2B5EF4-FFF2-40B4-BE49-F238E27FC236}">
                <a16:creationId xmlns:a16="http://schemas.microsoft.com/office/drawing/2014/main" id="{C8401D34-2155-4B53-A686-7345BE15C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37BCD97-E1A4-4EBB-8D1C-8CC0B55A6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indoor, stack, arranged, several&#10;&#10;Description automatically generated">
            <a:extLst>
              <a:ext uri="{FF2B5EF4-FFF2-40B4-BE49-F238E27FC236}">
                <a16:creationId xmlns:a16="http://schemas.microsoft.com/office/drawing/2014/main" id="{184462D6-C111-70DD-5C88-8545F58011CE}"/>
              </a:ext>
            </a:extLst>
          </p:cNvPr>
          <p:cNvPicPr>
            <a:picLocks noChangeAspect="1"/>
          </p:cNvPicPr>
          <p:nvPr/>
        </p:nvPicPr>
        <p:blipFill rotWithShape="1">
          <a:blip r:embed="rId2">
            <a:alphaModFix amt="20000"/>
          </a:blip>
          <a:srcRect l="24549" r="16116" b="-2"/>
          <a:stretch/>
        </p:blipFill>
        <p:spPr>
          <a:xfrm>
            <a:off x="-2" y="-663"/>
            <a:ext cx="6096002" cy="6858000"/>
          </a:xfrm>
          <a:prstGeom prst="rect">
            <a:avLst/>
          </a:prstGeom>
        </p:spPr>
      </p:pic>
      <p:sp>
        <p:nvSpPr>
          <p:cNvPr id="27" name="Oval 26">
            <a:extLst>
              <a:ext uri="{FF2B5EF4-FFF2-40B4-BE49-F238E27FC236}">
                <a16:creationId xmlns:a16="http://schemas.microsoft.com/office/drawing/2014/main" id="{5EDC1F21-AC5B-4D05-9108-5E5D28948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picture containing indoor, different, thread, several&#10;&#10;Description automatically generated">
            <a:extLst>
              <a:ext uri="{FF2B5EF4-FFF2-40B4-BE49-F238E27FC236}">
                <a16:creationId xmlns:a16="http://schemas.microsoft.com/office/drawing/2014/main" id="{E3B9AF5D-7EB4-6171-6D48-FB7B467BCE81}"/>
              </a:ext>
            </a:extLst>
          </p:cNvPr>
          <p:cNvPicPr>
            <a:picLocks noChangeAspect="1"/>
          </p:cNvPicPr>
          <p:nvPr/>
        </p:nvPicPr>
        <p:blipFill rotWithShape="1">
          <a:blip r:embed="rId3">
            <a:alphaModFix amt="20000"/>
          </a:blip>
          <a:srcRect l="26760" r="19906"/>
          <a:stretch/>
        </p:blipFill>
        <p:spPr>
          <a:xfrm>
            <a:off x="6095998" y="-663"/>
            <a:ext cx="6096002" cy="6858000"/>
          </a:xfrm>
          <a:prstGeom prst="rect">
            <a:avLst/>
          </a:prstGeom>
        </p:spPr>
      </p:pic>
      <p:sp>
        <p:nvSpPr>
          <p:cNvPr id="3" name="Subtitle 2">
            <a:extLst>
              <a:ext uri="{FF2B5EF4-FFF2-40B4-BE49-F238E27FC236}">
                <a16:creationId xmlns:a16="http://schemas.microsoft.com/office/drawing/2014/main" id="{70BFA895-10CB-BF81-7AC2-68F2C80798EE}"/>
              </a:ext>
            </a:extLst>
          </p:cNvPr>
          <p:cNvSpPr>
            <a:spLocks noGrp="1"/>
          </p:cNvSpPr>
          <p:nvPr>
            <p:ph type="subTitle" idx="1"/>
          </p:nvPr>
        </p:nvSpPr>
        <p:spPr>
          <a:xfrm>
            <a:off x="1699994" y="2600456"/>
            <a:ext cx="9144000" cy="1655762"/>
          </a:xfrm>
        </p:spPr>
        <p:txBody>
          <a:bodyPr>
            <a:normAutofit/>
          </a:bodyPr>
          <a:lstStyle/>
          <a:p>
            <a:r>
              <a:rPr lang="en-US" sz="6000" b="1" dirty="0">
                <a:solidFill>
                  <a:srgbClr val="FFFFFF"/>
                </a:solidFill>
                <a:latin typeface="+mj-lt"/>
              </a:rPr>
              <a:t>FRAMS</a:t>
            </a:r>
          </a:p>
        </p:txBody>
      </p:sp>
      <p:sp>
        <p:nvSpPr>
          <p:cNvPr id="6" name="Slide Number Placeholder 5">
            <a:extLst>
              <a:ext uri="{FF2B5EF4-FFF2-40B4-BE49-F238E27FC236}">
                <a16:creationId xmlns:a16="http://schemas.microsoft.com/office/drawing/2014/main" id="{61AA8974-4F47-6A16-6C0A-BFA8043AD28E}"/>
              </a:ext>
            </a:extLst>
          </p:cNvPr>
          <p:cNvSpPr>
            <a:spLocks noGrp="1"/>
          </p:cNvSpPr>
          <p:nvPr>
            <p:ph type="sldNum" sz="quarter" idx="12"/>
          </p:nvPr>
        </p:nvSpPr>
        <p:spPr>
          <a:xfrm>
            <a:off x="8610600" y="6429375"/>
            <a:ext cx="2743200" cy="365125"/>
          </a:xfrm>
        </p:spPr>
        <p:txBody>
          <a:bodyPr>
            <a:normAutofit/>
          </a:bodyPr>
          <a:lstStyle/>
          <a:p>
            <a:pPr>
              <a:spcAft>
                <a:spcPts val="600"/>
              </a:spcAft>
            </a:pPr>
            <a:fld id="{28844951-7827-47D4-8276-7DDE1FA7D85A}" type="slidenum">
              <a:rPr lang="en-US" smtClean="0"/>
              <a:pPr>
                <a:spcAft>
                  <a:spcPts val="600"/>
                </a:spcAft>
              </a:pPr>
              <a:t>24</a:t>
            </a:fld>
            <a:endParaRPr lang="en-US"/>
          </a:p>
        </p:txBody>
      </p:sp>
    </p:spTree>
    <p:extLst>
      <p:ext uri="{BB962C8B-B14F-4D97-AF65-F5344CB8AC3E}">
        <p14:creationId xmlns:p14="http://schemas.microsoft.com/office/powerpoint/2010/main" val="4088998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755583B-05E8-92D3-25C4-40EBD91C7024}"/>
              </a:ext>
            </a:extLst>
          </p:cNvPr>
          <p:cNvSpPr>
            <a:spLocks noGrp="1"/>
          </p:cNvSpPr>
          <p:nvPr>
            <p:ph type="ftr" sz="quarter" idx="11"/>
          </p:nvPr>
        </p:nvSpPr>
        <p:spPr/>
        <p:txBody>
          <a:bodyPr/>
          <a:lstStyle/>
          <a:p>
            <a:r>
              <a:rPr lang="en-US" dirty="0"/>
              <a:t>CLOTHING SHOP</a:t>
            </a:r>
          </a:p>
        </p:txBody>
      </p:sp>
      <p:sp>
        <p:nvSpPr>
          <p:cNvPr id="6" name="Slide Number Placeholder 5">
            <a:extLst>
              <a:ext uri="{FF2B5EF4-FFF2-40B4-BE49-F238E27FC236}">
                <a16:creationId xmlns:a16="http://schemas.microsoft.com/office/drawing/2014/main" id="{39515CE3-AEBC-541F-AB5E-826C588A2E82}"/>
              </a:ext>
            </a:extLst>
          </p:cNvPr>
          <p:cNvSpPr>
            <a:spLocks noGrp="1"/>
          </p:cNvSpPr>
          <p:nvPr>
            <p:ph type="sldNum" sz="quarter" idx="12"/>
          </p:nvPr>
        </p:nvSpPr>
        <p:spPr/>
        <p:txBody>
          <a:bodyPr/>
          <a:lstStyle/>
          <a:p>
            <a:fld id="{28844951-7827-47D4-8276-7DDE1FA7D85A}" type="slidenum">
              <a:rPr lang="en-US" smtClean="0"/>
              <a:t>25</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989F46F5-272F-46C7-25C5-406AEA4FA5F9}"/>
              </a:ext>
            </a:extLst>
          </p:cNvPr>
          <p:cNvPicPr>
            <a:picLocks noChangeAspect="1"/>
          </p:cNvPicPr>
          <p:nvPr/>
        </p:nvPicPr>
        <p:blipFill>
          <a:blip r:embed="rId2"/>
          <a:stretch>
            <a:fillRect/>
          </a:stretch>
        </p:blipFill>
        <p:spPr>
          <a:xfrm>
            <a:off x="481058" y="459151"/>
            <a:ext cx="11229883" cy="5939697"/>
          </a:xfrm>
          <a:prstGeom prst="rect">
            <a:avLst/>
          </a:prstGeom>
        </p:spPr>
      </p:pic>
    </p:spTree>
    <p:extLst>
      <p:ext uri="{BB962C8B-B14F-4D97-AF65-F5344CB8AC3E}">
        <p14:creationId xmlns:p14="http://schemas.microsoft.com/office/powerpoint/2010/main" val="3622477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93FDF3-1922-B47C-2ED7-0377923C7A6A}"/>
              </a:ext>
            </a:extLst>
          </p:cNvPr>
          <p:cNvSpPr>
            <a:spLocks noGrp="1"/>
          </p:cNvSpPr>
          <p:nvPr>
            <p:ph type="subTitle" idx="1"/>
          </p:nvPr>
        </p:nvSpPr>
        <p:spPr>
          <a:xfrm>
            <a:off x="-1" y="0"/>
            <a:ext cx="2885243" cy="1655762"/>
          </a:xfrm>
        </p:spPr>
        <p:txBody>
          <a:bodyPr/>
          <a:lstStyle/>
          <a:p>
            <a:r>
              <a:rPr lang="en-US" dirty="0">
                <a:solidFill>
                  <a:schemeClr val="accent1">
                    <a:lumMod val="75000"/>
                    <a:alpha val="70000"/>
                  </a:schemeClr>
                </a:solidFill>
              </a:rPr>
              <a:t>Employee FRAMS</a:t>
            </a:r>
          </a:p>
        </p:txBody>
      </p:sp>
      <p:sp>
        <p:nvSpPr>
          <p:cNvPr id="4" name="Date Placeholder 3">
            <a:extLst>
              <a:ext uri="{FF2B5EF4-FFF2-40B4-BE49-F238E27FC236}">
                <a16:creationId xmlns:a16="http://schemas.microsoft.com/office/drawing/2014/main" id="{35E0F4AB-658E-3F01-B616-88D699F34F93}"/>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F1E027E8-90D1-BE8C-2960-89751302A4B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C128E06-B7F9-0785-45D4-98E66B989E0B}"/>
              </a:ext>
            </a:extLst>
          </p:cNvPr>
          <p:cNvSpPr>
            <a:spLocks noGrp="1"/>
          </p:cNvSpPr>
          <p:nvPr>
            <p:ph type="sldNum" sz="quarter" idx="12"/>
          </p:nvPr>
        </p:nvSpPr>
        <p:spPr/>
        <p:txBody>
          <a:bodyPr/>
          <a:lstStyle/>
          <a:p>
            <a:fld id="{28844951-7827-47D4-8276-7DDE1FA7D85A}" type="slidenum">
              <a:rPr lang="en-US" smtClean="0"/>
              <a:t>26</a:t>
            </a:fld>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22BC290E-CC75-DFBA-D546-631E83B5CEBE}"/>
              </a:ext>
            </a:extLst>
          </p:cNvPr>
          <p:cNvPicPr>
            <a:picLocks noChangeAspect="1"/>
          </p:cNvPicPr>
          <p:nvPr/>
        </p:nvPicPr>
        <p:blipFill>
          <a:blip r:embed="rId2"/>
          <a:stretch>
            <a:fillRect/>
          </a:stretch>
        </p:blipFill>
        <p:spPr>
          <a:xfrm>
            <a:off x="0" y="575730"/>
            <a:ext cx="12192000" cy="6282270"/>
          </a:xfrm>
          <a:prstGeom prst="rect">
            <a:avLst/>
          </a:prstGeom>
        </p:spPr>
      </p:pic>
    </p:spTree>
    <p:extLst>
      <p:ext uri="{BB962C8B-B14F-4D97-AF65-F5344CB8AC3E}">
        <p14:creationId xmlns:p14="http://schemas.microsoft.com/office/powerpoint/2010/main" val="810677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568F3FA-8AF8-26A7-7570-A10915FF3B45}"/>
              </a:ext>
            </a:extLst>
          </p:cNvPr>
          <p:cNvSpPr>
            <a:spLocks noGrp="1"/>
          </p:cNvSpPr>
          <p:nvPr>
            <p:ph type="ftr" sz="quarter" idx="11"/>
          </p:nvPr>
        </p:nvSpPr>
        <p:spPr/>
        <p:txBody>
          <a:bodyPr/>
          <a:lstStyle/>
          <a:p>
            <a:r>
              <a:rPr lang="en-US" dirty="0"/>
              <a:t>CLOTHING SHOP</a:t>
            </a:r>
          </a:p>
        </p:txBody>
      </p:sp>
      <p:sp>
        <p:nvSpPr>
          <p:cNvPr id="6" name="Slide Number Placeholder 5">
            <a:extLst>
              <a:ext uri="{FF2B5EF4-FFF2-40B4-BE49-F238E27FC236}">
                <a16:creationId xmlns:a16="http://schemas.microsoft.com/office/drawing/2014/main" id="{F1F7DF3D-1A39-195A-5742-5EF4CF9407EC}"/>
              </a:ext>
            </a:extLst>
          </p:cNvPr>
          <p:cNvSpPr>
            <a:spLocks noGrp="1"/>
          </p:cNvSpPr>
          <p:nvPr>
            <p:ph type="sldNum" sz="quarter" idx="12"/>
          </p:nvPr>
        </p:nvSpPr>
        <p:spPr/>
        <p:txBody>
          <a:bodyPr/>
          <a:lstStyle/>
          <a:p>
            <a:fld id="{28844951-7827-47D4-8276-7DDE1FA7D85A}" type="slidenum">
              <a:rPr lang="en-US" smtClean="0"/>
              <a:t>27</a:t>
            </a:fld>
            <a:endParaRPr lang="en-US"/>
          </a:p>
        </p:txBody>
      </p:sp>
      <p:pic>
        <p:nvPicPr>
          <p:cNvPr id="9" name="Picture 8" descr="Graphical user interface, diagram, application&#10;&#10;Description automatically generated">
            <a:extLst>
              <a:ext uri="{FF2B5EF4-FFF2-40B4-BE49-F238E27FC236}">
                <a16:creationId xmlns:a16="http://schemas.microsoft.com/office/drawing/2014/main" id="{6706B0F7-A687-E72B-73D0-80AC7E2FF29D}"/>
              </a:ext>
            </a:extLst>
          </p:cNvPr>
          <p:cNvPicPr>
            <a:picLocks noChangeAspect="1"/>
          </p:cNvPicPr>
          <p:nvPr/>
        </p:nvPicPr>
        <p:blipFill>
          <a:blip r:embed="rId2"/>
          <a:stretch>
            <a:fillRect/>
          </a:stretch>
        </p:blipFill>
        <p:spPr>
          <a:xfrm>
            <a:off x="492602" y="470708"/>
            <a:ext cx="11206795" cy="5876825"/>
          </a:xfrm>
          <a:prstGeom prst="rect">
            <a:avLst/>
          </a:prstGeom>
        </p:spPr>
      </p:pic>
    </p:spTree>
    <p:extLst>
      <p:ext uri="{BB962C8B-B14F-4D97-AF65-F5344CB8AC3E}">
        <p14:creationId xmlns:p14="http://schemas.microsoft.com/office/powerpoint/2010/main" val="2332061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698C5-F2F0-3B5B-8592-FEFC3A96C99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716ED7F-432D-5A88-13C3-C96BA707EBC3}"/>
              </a:ext>
            </a:extLst>
          </p:cNvPr>
          <p:cNvSpPr>
            <a:spLocks noGrp="1"/>
          </p:cNvSpPr>
          <p:nvPr>
            <p:ph type="subTitle" idx="1"/>
          </p:nvPr>
        </p:nvSpPr>
        <p:spPr/>
        <p:txBody>
          <a:bodyPr/>
          <a:lstStyle/>
          <a:p>
            <a:endParaRPr lang="en-US"/>
          </a:p>
        </p:txBody>
      </p:sp>
      <p:sp>
        <p:nvSpPr>
          <p:cNvPr id="5" name="Footer Placeholder 4">
            <a:extLst>
              <a:ext uri="{FF2B5EF4-FFF2-40B4-BE49-F238E27FC236}">
                <a16:creationId xmlns:a16="http://schemas.microsoft.com/office/drawing/2014/main" id="{6F3C4AC4-D868-1431-037E-8E7F0AFC85C2}"/>
              </a:ext>
            </a:extLst>
          </p:cNvPr>
          <p:cNvSpPr>
            <a:spLocks noGrp="1"/>
          </p:cNvSpPr>
          <p:nvPr>
            <p:ph type="ftr" sz="quarter" idx="11"/>
          </p:nvPr>
        </p:nvSpPr>
        <p:spPr/>
        <p:txBody>
          <a:bodyPr/>
          <a:lstStyle/>
          <a:p>
            <a:r>
              <a:rPr lang="en-US" dirty="0"/>
              <a:t>CLOTHING SHOP</a:t>
            </a:r>
          </a:p>
        </p:txBody>
      </p:sp>
      <p:sp>
        <p:nvSpPr>
          <p:cNvPr id="6" name="Slide Number Placeholder 5">
            <a:extLst>
              <a:ext uri="{FF2B5EF4-FFF2-40B4-BE49-F238E27FC236}">
                <a16:creationId xmlns:a16="http://schemas.microsoft.com/office/drawing/2014/main" id="{8C7EB255-5300-69E1-748A-E779AF4A154C}"/>
              </a:ext>
            </a:extLst>
          </p:cNvPr>
          <p:cNvSpPr>
            <a:spLocks noGrp="1"/>
          </p:cNvSpPr>
          <p:nvPr>
            <p:ph type="sldNum" sz="quarter" idx="12"/>
          </p:nvPr>
        </p:nvSpPr>
        <p:spPr/>
        <p:txBody>
          <a:bodyPr/>
          <a:lstStyle/>
          <a:p>
            <a:fld id="{28844951-7827-47D4-8276-7DDE1FA7D85A}" type="slidenum">
              <a:rPr lang="en-US" smtClean="0"/>
              <a:t>28</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FCB2EA24-53FF-51D6-9285-16BDFDE31230}"/>
              </a:ext>
            </a:extLst>
          </p:cNvPr>
          <p:cNvPicPr>
            <a:picLocks noChangeAspect="1"/>
          </p:cNvPicPr>
          <p:nvPr/>
        </p:nvPicPr>
        <p:blipFill>
          <a:blip r:embed="rId2"/>
          <a:stretch>
            <a:fillRect/>
          </a:stretch>
        </p:blipFill>
        <p:spPr>
          <a:xfrm>
            <a:off x="501926" y="457873"/>
            <a:ext cx="11266004" cy="5971502"/>
          </a:xfrm>
          <a:prstGeom prst="rect">
            <a:avLst/>
          </a:prstGeom>
        </p:spPr>
      </p:pic>
    </p:spTree>
    <p:extLst>
      <p:ext uri="{BB962C8B-B14F-4D97-AF65-F5344CB8AC3E}">
        <p14:creationId xmlns:p14="http://schemas.microsoft.com/office/powerpoint/2010/main" val="1487492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B2298-4601-1603-6A4D-FC41D6B6198C}"/>
              </a:ext>
            </a:extLst>
          </p:cNvPr>
          <p:cNvSpPr>
            <a:spLocks noGrp="1"/>
          </p:cNvSpPr>
          <p:nvPr>
            <p:ph type="ctrTitle"/>
          </p:nvPr>
        </p:nvSpPr>
        <p:spPr>
          <a:xfrm>
            <a:off x="-2676525" y="299279"/>
            <a:ext cx="9144000" cy="373822"/>
          </a:xfrm>
        </p:spPr>
        <p:txBody>
          <a:bodyPr>
            <a:noAutofit/>
          </a:bodyPr>
          <a:lstStyle/>
          <a:p>
            <a:r>
              <a:rPr lang="en-US" sz="3200" dirty="0">
                <a:solidFill>
                  <a:schemeClr val="accent1">
                    <a:lumMod val="60000"/>
                    <a:lumOff val="40000"/>
                  </a:schemeClr>
                </a:solidFill>
              </a:rPr>
              <a:t>ADMIN FRAMS</a:t>
            </a:r>
          </a:p>
        </p:txBody>
      </p:sp>
      <p:sp>
        <p:nvSpPr>
          <p:cNvPr id="5" name="Footer Placeholder 4">
            <a:extLst>
              <a:ext uri="{FF2B5EF4-FFF2-40B4-BE49-F238E27FC236}">
                <a16:creationId xmlns:a16="http://schemas.microsoft.com/office/drawing/2014/main" id="{532DA351-C2C2-C6EA-216F-8A7ABA43A17D}"/>
              </a:ext>
            </a:extLst>
          </p:cNvPr>
          <p:cNvSpPr>
            <a:spLocks noGrp="1"/>
          </p:cNvSpPr>
          <p:nvPr>
            <p:ph type="ftr" sz="quarter" idx="11"/>
          </p:nvPr>
        </p:nvSpPr>
        <p:spPr/>
        <p:txBody>
          <a:bodyPr/>
          <a:lstStyle/>
          <a:p>
            <a:r>
              <a:rPr lang="en-US" dirty="0"/>
              <a:t>CLOTHING SHOP</a:t>
            </a:r>
          </a:p>
        </p:txBody>
      </p:sp>
      <p:sp>
        <p:nvSpPr>
          <p:cNvPr id="6" name="Slide Number Placeholder 5">
            <a:extLst>
              <a:ext uri="{FF2B5EF4-FFF2-40B4-BE49-F238E27FC236}">
                <a16:creationId xmlns:a16="http://schemas.microsoft.com/office/drawing/2014/main" id="{82F83C2E-D32F-DE90-CD7D-DA5DD5D38385}"/>
              </a:ext>
            </a:extLst>
          </p:cNvPr>
          <p:cNvSpPr>
            <a:spLocks noGrp="1"/>
          </p:cNvSpPr>
          <p:nvPr>
            <p:ph type="sldNum" sz="quarter" idx="12"/>
          </p:nvPr>
        </p:nvSpPr>
        <p:spPr/>
        <p:txBody>
          <a:bodyPr/>
          <a:lstStyle/>
          <a:p>
            <a:fld id="{28844951-7827-47D4-8276-7DDE1FA7D85A}" type="slidenum">
              <a:rPr lang="en-US" smtClean="0"/>
              <a:t>29</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274345E1-A78D-735B-FEB5-2B91582D1FE7}"/>
              </a:ext>
            </a:extLst>
          </p:cNvPr>
          <p:cNvPicPr>
            <a:picLocks noChangeAspect="1"/>
          </p:cNvPicPr>
          <p:nvPr/>
        </p:nvPicPr>
        <p:blipFill>
          <a:blip r:embed="rId2"/>
          <a:stretch>
            <a:fillRect/>
          </a:stretch>
        </p:blipFill>
        <p:spPr>
          <a:xfrm>
            <a:off x="0" y="676276"/>
            <a:ext cx="12192000" cy="6261100"/>
          </a:xfrm>
          <a:prstGeom prst="rect">
            <a:avLst/>
          </a:prstGeom>
        </p:spPr>
      </p:pic>
    </p:spTree>
    <p:extLst>
      <p:ext uri="{BB962C8B-B14F-4D97-AF65-F5344CB8AC3E}">
        <p14:creationId xmlns:p14="http://schemas.microsoft.com/office/powerpoint/2010/main" val="910446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Frame 87">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49DFA02-A709-6E8B-DE12-9CA02C5FB24E}"/>
              </a:ext>
            </a:extLst>
          </p:cNvPr>
          <p:cNvSpPr>
            <a:spLocks noGrp="1"/>
          </p:cNvSpPr>
          <p:nvPr>
            <p:ph type="title" idx="4294967295"/>
          </p:nvPr>
        </p:nvSpPr>
        <p:spPr>
          <a:xfrm>
            <a:off x="0" y="609600"/>
            <a:ext cx="4038599" cy="5567363"/>
          </a:xfrm>
        </p:spPr>
        <p:txBody>
          <a:bodyPr vert="horz" lIns="91440" tIns="45720" rIns="91440" bIns="45720" rtlCol="0" anchor="ctr">
            <a:normAutofit/>
          </a:bodyPr>
          <a:lstStyle/>
          <a:p>
            <a:r>
              <a:rPr lang="en-US" sz="3600" dirty="0">
                <a:solidFill>
                  <a:schemeClr val="accent1">
                    <a:lumMod val="75000"/>
                  </a:schemeClr>
                </a:solidFill>
                <a:effectLst>
                  <a:outerShdw blurRad="38100" dist="38100" dir="2700000" algn="tl">
                    <a:srgbClr val="000000">
                      <a:alpha val="43137"/>
                    </a:srgbClr>
                  </a:outerShdw>
                </a:effectLst>
              </a:rPr>
              <a:t>Dr/ Shaimaa Talaat</a:t>
            </a:r>
            <a:br>
              <a:rPr lang="en-US" sz="4400" dirty="0">
                <a:gradFill flip="none" rotWithShape="1">
                  <a:gsLst>
                    <a:gs pos="0">
                      <a:schemeClr val="accent5">
                        <a:alpha val="70000"/>
                      </a:schemeClr>
                    </a:gs>
                    <a:gs pos="100000">
                      <a:schemeClr val="accent1">
                        <a:alpha val="70000"/>
                      </a:schemeClr>
                    </a:gs>
                  </a:gsLst>
                  <a:lin ang="0" scaled="1"/>
                  <a:tileRect/>
                </a:gradFill>
              </a:rPr>
            </a:b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81" name="Date Placeholder 80">
            <a:extLst>
              <a:ext uri="{FF2B5EF4-FFF2-40B4-BE49-F238E27FC236}">
                <a16:creationId xmlns:a16="http://schemas.microsoft.com/office/drawing/2014/main" id="{82960077-7DAA-4543-8719-74137BCBB759}"/>
              </a:ext>
            </a:extLst>
          </p:cNvPr>
          <p:cNvSpPr>
            <a:spLocks noGrp="1"/>
          </p:cNvSpPr>
          <p:nvPr>
            <p:ph type="dt" sz="half" idx="10"/>
          </p:nvPr>
        </p:nvSpPr>
        <p:spPr>
          <a:xfrm>
            <a:off x="838200" y="6429375"/>
            <a:ext cx="2743200" cy="365125"/>
          </a:xfrm>
        </p:spPr>
        <p:txBody>
          <a:bodyPr vert="horz" lIns="91440" tIns="45720" rIns="91440" bIns="45720" rtlCol="0" anchor="ctr">
            <a:normAutofit/>
          </a:bodyPr>
          <a:lstStyle/>
          <a:p>
            <a:pPr>
              <a:spcAft>
                <a:spcPts val="600"/>
              </a:spcAft>
            </a:pPr>
            <a:r>
              <a:rPr lang="en-US">
                <a:solidFill>
                  <a:schemeClr val="tx2">
                    <a:alpha val="60000"/>
                  </a:schemeClr>
                </a:solidFill>
              </a:rPr>
              <a:t>SOFTWARE</a:t>
            </a:r>
          </a:p>
        </p:txBody>
      </p:sp>
      <p:sp>
        <p:nvSpPr>
          <p:cNvPr id="82" name="Footer Placeholder 81">
            <a:extLst>
              <a:ext uri="{FF2B5EF4-FFF2-40B4-BE49-F238E27FC236}">
                <a16:creationId xmlns:a16="http://schemas.microsoft.com/office/drawing/2014/main" id="{503949B9-68A2-4ABE-91ED-37C05B246C8B}"/>
              </a:ext>
            </a:extLst>
          </p:cNvPr>
          <p:cNvSpPr>
            <a:spLocks noGrp="1"/>
          </p:cNvSpPr>
          <p:nvPr>
            <p:ph type="ftr" sz="quarter" idx="11"/>
          </p:nvPr>
        </p:nvSpPr>
        <p:spPr>
          <a:xfrm>
            <a:off x="4038600" y="6429375"/>
            <a:ext cx="4114800" cy="365125"/>
          </a:xfrm>
        </p:spPr>
        <p:txBody>
          <a:bodyPr vert="horz" lIns="91440" tIns="45720" rIns="91440" bIns="45720" rtlCol="0" anchor="ctr">
            <a:normAutofit/>
          </a:bodyPr>
          <a:lstStyle/>
          <a:p>
            <a:pPr>
              <a:spcAft>
                <a:spcPts val="600"/>
              </a:spcAft>
            </a:pPr>
            <a:r>
              <a:rPr lang="en-US" kern="1200" cap="all" spc="150" baseline="0">
                <a:solidFill>
                  <a:schemeClr val="tx2">
                    <a:alpha val="60000"/>
                  </a:schemeClr>
                </a:solidFill>
                <a:latin typeface="+mn-lt"/>
                <a:ea typeface="+mn-ea"/>
                <a:cs typeface="+mn-cs"/>
              </a:rPr>
              <a:t>CLOTHING SHOP</a:t>
            </a:r>
          </a:p>
        </p:txBody>
      </p:sp>
      <p:graphicFrame>
        <p:nvGraphicFramePr>
          <p:cNvPr id="84" name="Content Placeholder 6">
            <a:extLst>
              <a:ext uri="{FF2B5EF4-FFF2-40B4-BE49-F238E27FC236}">
                <a16:creationId xmlns:a16="http://schemas.microsoft.com/office/drawing/2014/main" id="{ADD7F077-EE60-512B-4CE9-45B94CB45D36}"/>
              </a:ext>
            </a:extLst>
          </p:cNvPr>
          <p:cNvGraphicFramePr>
            <a:graphicFrameLocks noGrp="1"/>
          </p:cNvGraphicFramePr>
          <p:nvPr>
            <p:ph idx="4294967295"/>
            <p:extLst>
              <p:ext uri="{D42A27DB-BD31-4B8C-83A1-F6EECF244321}">
                <p14:modId xmlns:p14="http://schemas.microsoft.com/office/powerpoint/2010/main" val="3795527620"/>
              </p:ext>
            </p:extLst>
          </p:nvPr>
        </p:nvGraphicFramePr>
        <p:xfrm>
          <a:off x="4124326" y="609600"/>
          <a:ext cx="7458074" cy="5567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0342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F9633-0A18-E930-D823-8FD45BEABFE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F948E78-0CAF-91D5-2E84-E565C722CFCB}"/>
              </a:ext>
            </a:extLst>
          </p:cNvPr>
          <p:cNvSpPr>
            <a:spLocks noGrp="1"/>
          </p:cNvSpPr>
          <p:nvPr>
            <p:ph type="subTitle" idx="1"/>
          </p:nvPr>
        </p:nvSpPr>
        <p:spPr/>
        <p:txBody>
          <a:bodyPr/>
          <a:lstStyle/>
          <a:p>
            <a:endParaRPr lang="en-US"/>
          </a:p>
        </p:txBody>
      </p:sp>
      <p:sp>
        <p:nvSpPr>
          <p:cNvPr id="5" name="Footer Placeholder 4">
            <a:extLst>
              <a:ext uri="{FF2B5EF4-FFF2-40B4-BE49-F238E27FC236}">
                <a16:creationId xmlns:a16="http://schemas.microsoft.com/office/drawing/2014/main" id="{4D93EEB3-E267-BC04-79A3-BC008D52BAA3}"/>
              </a:ext>
            </a:extLst>
          </p:cNvPr>
          <p:cNvSpPr>
            <a:spLocks noGrp="1"/>
          </p:cNvSpPr>
          <p:nvPr>
            <p:ph type="ftr" sz="quarter" idx="11"/>
          </p:nvPr>
        </p:nvSpPr>
        <p:spPr/>
        <p:txBody>
          <a:bodyPr/>
          <a:lstStyle/>
          <a:p>
            <a:r>
              <a:rPr lang="en-US" dirty="0"/>
              <a:t>CLOTHING SHOP</a:t>
            </a:r>
          </a:p>
        </p:txBody>
      </p:sp>
      <p:sp>
        <p:nvSpPr>
          <p:cNvPr id="6" name="Slide Number Placeholder 5">
            <a:extLst>
              <a:ext uri="{FF2B5EF4-FFF2-40B4-BE49-F238E27FC236}">
                <a16:creationId xmlns:a16="http://schemas.microsoft.com/office/drawing/2014/main" id="{51DC99D9-55AC-FE31-EB3D-02B1054361D5}"/>
              </a:ext>
            </a:extLst>
          </p:cNvPr>
          <p:cNvSpPr>
            <a:spLocks noGrp="1"/>
          </p:cNvSpPr>
          <p:nvPr>
            <p:ph type="sldNum" sz="quarter" idx="12"/>
          </p:nvPr>
        </p:nvSpPr>
        <p:spPr/>
        <p:txBody>
          <a:bodyPr/>
          <a:lstStyle/>
          <a:p>
            <a:fld id="{28844951-7827-47D4-8276-7DDE1FA7D85A}" type="slidenum">
              <a:rPr lang="en-US" smtClean="0"/>
              <a:t>30</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6EDD4F4D-1B1C-C29E-42E9-A61EFE01988A}"/>
              </a:ext>
            </a:extLst>
          </p:cNvPr>
          <p:cNvPicPr>
            <a:picLocks noChangeAspect="1"/>
          </p:cNvPicPr>
          <p:nvPr/>
        </p:nvPicPr>
        <p:blipFill>
          <a:blip r:embed="rId2"/>
          <a:stretch>
            <a:fillRect/>
          </a:stretch>
        </p:blipFill>
        <p:spPr>
          <a:xfrm>
            <a:off x="514350" y="485775"/>
            <a:ext cx="11191875" cy="5876925"/>
          </a:xfrm>
          <a:prstGeom prst="rect">
            <a:avLst/>
          </a:prstGeom>
        </p:spPr>
      </p:pic>
    </p:spTree>
    <p:extLst>
      <p:ext uri="{BB962C8B-B14F-4D97-AF65-F5344CB8AC3E}">
        <p14:creationId xmlns:p14="http://schemas.microsoft.com/office/powerpoint/2010/main" val="1961101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D8CCA-457F-91BB-3F3F-6804A9BA8C1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70F43F1-0E0A-468E-7A33-54ADA298EE23}"/>
              </a:ext>
            </a:extLst>
          </p:cNvPr>
          <p:cNvSpPr>
            <a:spLocks noGrp="1"/>
          </p:cNvSpPr>
          <p:nvPr>
            <p:ph type="subTitle" idx="1"/>
          </p:nvPr>
        </p:nvSpPr>
        <p:spPr/>
        <p:txBody>
          <a:bodyPr/>
          <a:lstStyle/>
          <a:p>
            <a:endParaRPr lang="en-US"/>
          </a:p>
        </p:txBody>
      </p:sp>
      <p:sp>
        <p:nvSpPr>
          <p:cNvPr id="5" name="Footer Placeholder 4">
            <a:extLst>
              <a:ext uri="{FF2B5EF4-FFF2-40B4-BE49-F238E27FC236}">
                <a16:creationId xmlns:a16="http://schemas.microsoft.com/office/drawing/2014/main" id="{52549D7C-193F-4917-735C-F432BA491292}"/>
              </a:ext>
            </a:extLst>
          </p:cNvPr>
          <p:cNvSpPr>
            <a:spLocks noGrp="1"/>
          </p:cNvSpPr>
          <p:nvPr>
            <p:ph type="ftr" sz="quarter" idx="11"/>
          </p:nvPr>
        </p:nvSpPr>
        <p:spPr/>
        <p:txBody>
          <a:bodyPr/>
          <a:lstStyle/>
          <a:p>
            <a:r>
              <a:rPr lang="en-US" dirty="0"/>
              <a:t>CLOTHING SHOP</a:t>
            </a:r>
          </a:p>
        </p:txBody>
      </p:sp>
      <p:sp>
        <p:nvSpPr>
          <p:cNvPr id="6" name="Slide Number Placeholder 5">
            <a:extLst>
              <a:ext uri="{FF2B5EF4-FFF2-40B4-BE49-F238E27FC236}">
                <a16:creationId xmlns:a16="http://schemas.microsoft.com/office/drawing/2014/main" id="{DEB20EC2-FD90-7D5C-A7A6-9B48FBF9E6D6}"/>
              </a:ext>
            </a:extLst>
          </p:cNvPr>
          <p:cNvSpPr>
            <a:spLocks noGrp="1"/>
          </p:cNvSpPr>
          <p:nvPr>
            <p:ph type="sldNum" sz="quarter" idx="12"/>
          </p:nvPr>
        </p:nvSpPr>
        <p:spPr/>
        <p:txBody>
          <a:bodyPr/>
          <a:lstStyle/>
          <a:p>
            <a:fld id="{28844951-7827-47D4-8276-7DDE1FA7D85A}" type="slidenum">
              <a:rPr lang="en-US" smtClean="0"/>
              <a:t>31</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2FA88ABD-9B38-859E-341C-3A5A1FDCE461}"/>
              </a:ext>
            </a:extLst>
          </p:cNvPr>
          <p:cNvPicPr>
            <a:picLocks noChangeAspect="1"/>
          </p:cNvPicPr>
          <p:nvPr/>
        </p:nvPicPr>
        <p:blipFill>
          <a:blip r:embed="rId2"/>
          <a:stretch>
            <a:fillRect/>
          </a:stretch>
        </p:blipFill>
        <p:spPr>
          <a:xfrm>
            <a:off x="466724" y="499864"/>
            <a:ext cx="11249025" cy="5929511"/>
          </a:xfrm>
          <a:prstGeom prst="rect">
            <a:avLst/>
          </a:prstGeom>
        </p:spPr>
      </p:pic>
    </p:spTree>
    <p:extLst>
      <p:ext uri="{BB962C8B-B14F-4D97-AF65-F5344CB8AC3E}">
        <p14:creationId xmlns:p14="http://schemas.microsoft.com/office/powerpoint/2010/main" val="1836821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FA6A-1642-22A9-54B1-AB83D35CF56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F75768F-2134-D209-273C-176613914E24}"/>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22AE0CA6-FC09-07AE-5ECA-A1B3635DA748}"/>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C5E764E7-1C0F-2225-8594-AA913E32539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D627BC1-0200-95FC-5F95-4DD1F99D4411}"/>
              </a:ext>
            </a:extLst>
          </p:cNvPr>
          <p:cNvSpPr>
            <a:spLocks noGrp="1"/>
          </p:cNvSpPr>
          <p:nvPr>
            <p:ph type="sldNum" sz="quarter" idx="12"/>
          </p:nvPr>
        </p:nvSpPr>
        <p:spPr/>
        <p:txBody>
          <a:bodyPr/>
          <a:lstStyle/>
          <a:p>
            <a:fld id="{28844951-7827-47D4-8276-7DDE1FA7D85A}" type="slidenum">
              <a:rPr lang="en-US" smtClean="0"/>
              <a:t>32</a:t>
            </a:fld>
            <a:endParaRPr lang="en-US"/>
          </a:p>
        </p:txBody>
      </p:sp>
      <p:pic>
        <p:nvPicPr>
          <p:cNvPr id="8" name="Picture 7" descr="Graphical user interface, text, application&#10;&#10;Description automatically generated">
            <a:extLst>
              <a:ext uri="{FF2B5EF4-FFF2-40B4-BE49-F238E27FC236}">
                <a16:creationId xmlns:a16="http://schemas.microsoft.com/office/drawing/2014/main" id="{6F62CBDF-6CC7-D802-CED8-058C14BB472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368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E5F16B1-B0EB-8B3F-F01D-2865DF669985}"/>
              </a:ext>
            </a:extLst>
          </p:cNvPr>
          <p:cNvSpPr>
            <a:spLocks noGrp="1"/>
          </p:cNvSpPr>
          <p:nvPr>
            <p:ph type="subTitle" idx="1"/>
          </p:nvPr>
        </p:nvSpPr>
        <p:spPr>
          <a:xfrm>
            <a:off x="-2872409" y="23951"/>
            <a:ext cx="9144000" cy="498958"/>
          </a:xfrm>
        </p:spPr>
        <p:txBody>
          <a:bodyPr/>
          <a:lstStyle/>
          <a:p>
            <a:r>
              <a:rPr lang="en-US" dirty="0"/>
              <a:t>SUPPLIER FRAMS</a:t>
            </a:r>
          </a:p>
        </p:txBody>
      </p:sp>
      <p:sp>
        <p:nvSpPr>
          <p:cNvPr id="4" name="Date Placeholder 3">
            <a:extLst>
              <a:ext uri="{FF2B5EF4-FFF2-40B4-BE49-F238E27FC236}">
                <a16:creationId xmlns:a16="http://schemas.microsoft.com/office/drawing/2014/main" id="{78B7718C-7A09-FD04-B75A-EDFC435A0F9E}"/>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7A002E6D-FDC6-1D19-471C-68DC1F56F32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54B923-CCBD-3A9D-7ADC-E37FD63200CF}"/>
              </a:ext>
            </a:extLst>
          </p:cNvPr>
          <p:cNvSpPr>
            <a:spLocks noGrp="1"/>
          </p:cNvSpPr>
          <p:nvPr>
            <p:ph type="sldNum" sz="quarter" idx="12"/>
          </p:nvPr>
        </p:nvSpPr>
        <p:spPr/>
        <p:txBody>
          <a:bodyPr/>
          <a:lstStyle/>
          <a:p>
            <a:fld id="{28844951-7827-47D4-8276-7DDE1FA7D85A}" type="slidenum">
              <a:rPr lang="en-US" smtClean="0"/>
              <a:t>33</a:t>
            </a:fld>
            <a:endParaRPr lang="en-US"/>
          </a:p>
        </p:txBody>
      </p:sp>
      <p:pic>
        <p:nvPicPr>
          <p:cNvPr id="8" name="Picture 7" descr="Timeline&#10;&#10;Description automatically generated">
            <a:extLst>
              <a:ext uri="{FF2B5EF4-FFF2-40B4-BE49-F238E27FC236}">
                <a16:creationId xmlns:a16="http://schemas.microsoft.com/office/drawing/2014/main" id="{713481AB-CCCC-8580-00CB-F74E58179A12}"/>
              </a:ext>
            </a:extLst>
          </p:cNvPr>
          <p:cNvPicPr>
            <a:picLocks noChangeAspect="1"/>
          </p:cNvPicPr>
          <p:nvPr/>
        </p:nvPicPr>
        <p:blipFill>
          <a:blip r:embed="rId2"/>
          <a:stretch>
            <a:fillRect/>
          </a:stretch>
        </p:blipFill>
        <p:spPr>
          <a:xfrm>
            <a:off x="0" y="586409"/>
            <a:ext cx="12192000" cy="6271591"/>
          </a:xfrm>
          <a:prstGeom prst="rect">
            <a:avLst/>
          </a:prstGeom>
        </p:spPr>
      </p:pic>
    </p:spTree>
    <p:extLst>
      <p:ext uri="{BB962C8B-B14F-4D97-AF65-F5344CB8AC3E}">
        <p14:creationId xmlns:p14="http://schemas.microsoft.com/office/powerpoint/2010/main" val="2849764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B6FB8-083D-CB07-74B8-EE49EEDE67F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E5D3DB36-CC49-C3B4-5186-310B57127485}"/>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BE35478E-5857-B028-2E70-7ECD8388A98C}"/>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7E85DDA7-B08D-7892-B4A1-3C2E5D298AA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96B7C74-AC53-2C0E-50BC-9ED69E0EEA53}"/>
              </a:ext>
            </a:extLst>
          </p:cNvPr>
          <p:cNvSpPr>
            <a:spLocks noGrp="1"/>
          </p:cNvSpPr>
          <p:nvPr>
            <p:ph type="sldNum" sz="quarter" idx="12"/>
          </p:nvPr>
        </p:nvSpPr>
        <p:spPr/>
        <p:txBody>
          <a:bodyPr/>
          <a:lstStyle/>
          <a:p>
            <a:fld id="{28844951-7827-47D4-8276-7DDE1FA7D85A}" type="slidenum">
              <a:rPr lang="en-US" smtClean="0"/>
              <a:t>34</a:t>
            </a:fld>
            <a:endParaRPr lang="en-US"/>
          </a:p>
        </p:txBody>
      </p:sp>
      <p:pic>
        <p:nvPicPr>
          <p:cNvPr id="8" name="Picture 7" descr="Timeline&#10;&#10;Description automatically generated with low confidence">
            <a:extLst>
              <a:ext uri="{FF2B5EF4-FFF2-40B4-BE49-F238E27FC236}">
                <a16:creationId xmlns:a16="http://schemas.microsoft.com/office/drawing/2014/main" id="{62DA15D8-FA81-6DCD-A886-F6D9F3E64B5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11367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Frame 32">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FC71A53-F716-6273-E1C8-415C99EF8169}"/>
              </a:ext>
            </a:extLst>
          </p:cNvPr>
          <p:cNvSpPr>
            <a:spLocks noGrp="1"/>
          </p:cNvSpPr>
          <p:nvPr>
            <p:ph type="ctrTitle"/>
          </p:nvPr>
        </p:nvSpPr>
        <p:spPr>
          <a:xfrm>
            <a:off x="-3048" y="0"/>
            <a:ext cx="5914937" cy="1114425"/>
          </a:xfrm>
        </p:spPr>
        <p:txBody>
          <a:bodyPr vert="horz" lIns="91440" tIns="45720" rIns="91440" bIns="45720" rtlCol="0" anchor="b">
            <a:normAutofit/>
          </a:bodyPr>
          <a:lstStyle/>
          <a:p>
            <a:r>
              <a:rPr lang="en-US" sz="4400" dirty="0">
                <a:gradFill flip="none" rotWithShape="1">
                  <a:gsLst>
                    <a:gs pos="0">
                      <a:schemeClr val="accent5">
                        <a:alpha val="70000"/>
                      </a:schemeClr>
                    </a:gs>
                    <a:gs pos="100000">
                      <a:schemeClr val="accent1">
                        <a:alpha val="70000"/>
                      </a:schemeClr>
                    </a:gs>
                  </a:gsLst>
                  <a:lin ang="0" scaled="1"/>
                  <a:tileRect/>
                </a:gradFill>
              </a:rPr>
              <a:t> </a:t>
            </a:r>
            <a:r>
              <a:rPr lang="en-US" sz="4400" dirty="0">
                <a:solidFill>
                  <a:schemeClr val="accent1">
                    <a:lumMod val="75000"/>
                  </a:schemeClr>
                </a:solidFill>
              </a:rPr>
              <a:t>Introduction</a:t>
            </a:r>
          </a:p>
        </p:txBody>
      </p:sp>
      <p:sp>
        <p:nvSpPr>
          <p:cNvPr id="3" name="Subtitle 2">
            <a:extLst>
              <a:ext uri="{FF2B5EF4-FFF2-40B4-BE49-F238E27FC236}">
                <a16:creationId xmlns:a16="http://schemas.microsoft.com/office/drawing/2014/main" id="{DD2A8BE8-DC21-47DE-B6F3-7DC95B43C52E}"/>
              </a:ext>
            </a:extLst>
          </p:cNvPr>
          <p:cNvSpPr>
            <a:spLocks noGrp="1"/>
          </p:cNvSpPr>
          <p:nvPr>
            <p:ph type="body" sz="quarter" idx="15"/>
          </p:nvPr>
        </p:nvSpPr>
        <p:spPr>
          <a:xfrm>
            <a:off x="179538" y="1381125"/>
            <a:ext cx="5914938" cy="5334000"/>
          </a:xfrm>
        </p:spPr>
        <p:txBody>
          <a:bodyPr vert="horz" lIns="91440" tIns="45720" rIns="91440" bIns="45720" rtlCol="0">
            <a:normAutofit lnSpcReduction="10000"/>
          </a:bodyPr>
          <a:lstStyle/>
          <a:p>
            <a:pPr indent="-228600">
              <a:lnSpc>
                <a:spcPct val="100000"/>
              </a:lnSpc>
              <a:buFont typeface="Wingdings" panose="05000000000000000000" pitchFamily="2" charset="2"/>
              <a:buChar char="§"/>
            </a:pPr>
            <a:r>
              <a:rPr lang="en-US" sz="1800" b="1" dirty="0">
                <a:solidFill>
                  <a:schemeClr val="tx2">
                    <a:alpha val="60000"/>
                  </a:schemeClr>
                </a:solidFill>
              </a:rPr>
              <a:t>The “Cloth store Management System” was developed to overcome the problems that prevail in the practical manual system. This software is supported to eliminate and, in some cases, reduce the difficulties encountered by this legacy system. Furthermore, this system is designed for the specific business needs to be implemented.</a:t>
            </a:r>
          </a:p>
          <a:p>
            <a:pPr indent="-228600">
              <a:lnSpc>
                <a:spcPct val="100000"/>
              </a:lnSpc>
              <a:buFont typeface="Wingdings" panose="05000000000000000000" pitchFamily="2" charset="2"/>
              <a:buChar char="§"/>
            </a:pPr>
            <a:r>
              <a:rPr lang="en-US" sz="1800" b="1" dirty="0">
                <a:solidFill>
                  <a:schemeClr val="tx2">
                    <a:alpha val="60000"/>
                  </a:schemeClr>
                </a:solidFill>
              </a:rPr>
              <a:t>Smooth and efficient operation. The application is minimized to avoid data entry errors. It also provides an error message if invalid data is entered. No formal knowledge is required for the use of this system by the user. So, all of this proves that it is easy to use. The clothing store management system described above can result in an error free, safe, reliable and fast management system. It can help you focus on other tasks instead of focusing on keeping records. Big or small, every business face challenges and manages information on products, apparel, businesses, payments, and inventory.</a:t>
            </a:r>
          </a:p>
        </p:txBody>
      </p:sp>
      <p:pic>
        <p:nvPicPr>
          <p:cNvPr id="8" name="Picture Placeholder 7" descr="A picture containing indoor, floor, furniture&#10;&#10;Description automatically generated">
            <a:extLst>
              <a:ext uri="{FF2B5EF4-FFF2-40B4-BE49-F238E27FC236}">
                <a16:creationId xmlns:a16="http://schemas.microsoft.com/office/drawing/2014/main" id="{E9DC8E7F-EF4B-5066-8528-B8100C7D9E3D}"/>
              </a:ext>
            </a:extLst>
          </p:cNvPr>
          <p:cNvPicPr>
            <a:picLocks noGrp="1" noChangeAspect="1"/>
          </p:cNvPicPr>
          <p:nvPr>
            <p:ph type="pic" sz="quarter" idx="13"/>
          </p:nvPr>
        </p:nvPicPr>
        <p:blipFill>
          <a:blip r:embed="rId2"/>
          <a:srcRect t="23250" b="23250"/>
          <a:stretch>
            <a:fillRect/>
          </a:stretch>
        </p:blipFill>
        <p:spPr>
          <a:xfrm>
            <a:off x="7391400" y="-266700"/>
            <a:ext cx="4797552" cy="3355848"/>
          </a:xfrm>
        </p:spPr>
      </p:pic>
      <p:pic>
        <p:nvPicPr>
          <p:cNvPr id="17" name="Picture Placeholder 16" descr="A picture containing text, indoor, floor, ceiling&#10;&#10;Description automatically generated">
            <a:extLst>
              <a:ext uri="{FF2B5EF4-FFF2-40B4-BE49-F238E27FC236}">
                <a16:creationId xmlns:a16="http://schemas.microsoft.com/office/drawing/2014/main" id="{E58D49B8-4DD1-3A07-8AD9-B42838C508F2}"/>
              </a:ext>
            </a:extLst>
          </p:cNvPr>
          <p:cNvPicPr>
            <a:picLocks noGrp="1" noChangeAspect="1"/>
          </p:cNvPicPr>
          <p:nvPr>
            <p:ph type="pic" sz="quarter" idx="14"/>
          </p:nvPr>
        </p:nvPicPr>
        <p:blipFill>
          <a:blip r:embed="rId3"/>
          <a:srcRect t="26544" b="26544"/>
          <a:stretch>
            <a:fillRect/>
          </a:stretch>
        </p:blipFill>
        <p:spPr>
          <a:xfrm>
            <a:off x="7391400" y="3089148"/>
            <a:ext cx="4800600" cy="3768852"/>
          </a:xfrm>
        </p:spPr>
      </p:pic>
    </p:spTree>
    <p:extLst>
      <p:ext uri="{BB962C8B-B14F-4D97-AF65-F5344CB8AC3E}">
        <p14:creationId xmlns:p14="http://schemas.microsoft.com/office/powerpoint/2010/main" val="2693196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ame 16">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A43182-22EB-43CF-838B-D35955098B4F}"/>
              </a:ext>
            </a:extLst>
          </p:cNvPr>
          <p:cNvSpPr>
            <a:spLocks noGrp="1"/>
          </p:cNvSpPr>
          <p:nvPr>
            <p:ph type="title" idx="4294967295"/>
          </p:nvPr>
        </p:nvSpPr>
        <p:spPr>
          <a:xfrm>
            <a:off x="460782" y="1809751"/>
            <a:ext cx="4362973" cy="2076450"/>
          </a:xfrm>
        </p:spPr>
        <p:txBody>
          <a:bodyPr vert="horz" lIns="91440" tIns="45720" rIns="91440" bIns="45720" rtlCol="0" anchor="b">
            <a:normAutofit/>
          </a:bodyPr>
          <a:lstStyle/>
          <a:p>
            <a:r>
              <a:rPr lang="en-US" sz="5400" dirty="0">
                <a:solidFill>
                  <a:schemeClr val="accent2">
                    <a:lumMod val="75000"/>
                  </a:schemeClr>
                </a:solidFill>
              </a:rPr>
              <a:t>DIGRAMS</a:t>
            </a:r>
          </a:p>
        </p:txBody>
      </p:sp>
      <p:pic>
        <p:nvPicPr>
          <p:cNvPr id="12" name="Content Placeholder 11" descr="Diagram&#10;&#10;Description automatically generated">
            <a:extLst>
              <a:ext uri="{FF2B5EF4-FFF2-40B4-BE49-F238E27FC236}">
                <a16:creationId xmlns:a16="http://schemas.microsoft.com/office/drawing/2014/main" id="{DB1D5FC3-96D0-A9E7-76E1-DF6907C6EA05}"/>
              </a:ext>
            </a:extLst>
          </p:cNvPr>
          <p:cNvPicPr>
            <a:picLocks noGrp="1" noChangeAspect="1"/>
          </p:cNvPicPr>
          <p:nvPr>
            <p:ph idx="4294967295"/>
          </p:nvPr>
        </p:nvPicPr>
        <p:blipFill>
          <a:blip r:embed="rId2">
            <a:alphaModFix amt="90000"/>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4823755" y="0"/>
            <a:ext cx="7231952" cy="6858000"/>
          </a:xfrm>
          <a:prstGeom prst="rect">
            <a:avLst/>
          </a:prstGeom>
        </p:spPr>
      </p:pic>
      <p:sp>
        <p:nvSpPr>
          <p:cNvPr id="7" name="Date Placeholder 6">
            <a:extLst>
              <a:ext uri="{FF2B5EF4-FFF2-40B4-BE49-F238E27FC236}">
                <a16:creationId xmlns:a16="http://schemas.microsoft.com/office/drawing/2014/main" id="{CF9BF983-B96B-4610-9F94-9B626A8DFF69}"/>
              </a:ext>
            </a:extLst>
          </p:cNvPr>
          <p:cNvSpPr>
            <a:spLocks noGrp="1"/>
          </p:cNvSpPr>
          <p:nvPr>
            <p:ph type="dt" sz="half" idx="10"/>
          </p:nvPr>
        </p:nvSpPr>
        <p:spPr>
          <a:xfrm>
            <a:off x="838200" y="6429375"/>
            <a:ext cx="2646725" cy="365125"/>
          </a:xfrm>
        </p:spPr>
        <p:txBody>
          <a:bodyPr vert="horz" lIns="91440" tIns="45720" rIns="91440" bIns="45720" rtlCol="0" anchor="ctr">
            <a:normAutofit/>
          </a:bodyPr>
          <a:lstStyle/>
          <a:p>
            <a:pPr>
              <a:spcAft>
                <a:spcPts val="600"/>
              </a:spcAft>
            </a:pPr>
            <a:r>
              <a:rPr lang="en-US" dirty="0">
                <a:solidFill>
                  <a:schemeClr val="accent1">
                    <a:lumMod val="75000"/>
                    <a:alpha val="60000"/>
                  </a:schemeClr>
                </a:solidFill>
              </a:rPr>
              <a:t>SOFTWARE</a:t>
            </a:r>
          </a:p>
        </p:txBody>
      </p:sp>
      <p:sp>
        <p:nvSpPr>
          <p:cNvPr id="8" name="Footer Placeholder 7">
            <a:extLst>
              <a:ext uri="{FF2B5EF4-FFF2-40B4-BE49-F238E27FC236}">
                <a16:creationId xmlns:a16="http://schemas.microsoft.com/office/drawing/2014/main" id="{55267946-87E4-4FCD-85C7-87A978DD9637}"/>
              </a:ext>
            </a:extLst>
          </p:cNvPr>
          <p:cNvSpPr>
            <a:spLocks noGrp="1"/>
          </p:cNvSpPr>
          <p:nvPr>
            <p:ph type="ftr" sz="quarter" idx="11"/>
          </p:nvPr>
        </p:nvSpPr>
        <p:spPr>
          <a:xfrm>
            <a:off x="4041648" y="6429375"/>
            <a:ext cx="4114800" cy="365125"/>
          </a:xfrm>
        </p:spPr>
        <p:txBody>
          <a:bodyPr vert="horz" lIns="91440" tIns="45720" rIns="91440" bIns="45720" rtlCol="0" anchor="ctr">
            <a:normAutofit/>
          </a:bodyPr>
          <a:lstStyle/>
          <a:p>
            <a:pPr>
              <a:spcAft>
                <a:spcPts val="600"/>
              </a:spcAft>
            </a:pPr>
            <a:r>
              <a:rPr lang="en-US" kern="1200" cap="all" spc="150" baseline="0" dirty="0">
                <a:solidFill>
                  <a:schemeClr val="accent1">
                    <a:lumMod val="75000"/>
                    <a:alpha val="60000"/>
                  </a:schemeClr>
                </a:solidFill>
                <a:latin typeface="+mn-lt"/>
                <a:ea typeface="+mn-ea"/>
                <a:cs typeface="+mn-cs"/>
              </a:rPr>
              <a:t>CLOTHING SHOP</a:t>
            </a:r>
          </a:p>
        </p:txBody>
      </p:sp>
      <p:sp>
        <p:nvSpPr>
          <p:cNvPr id="9" name="Slide Number Placeholder 8">
            <a:extLst>
              <a:ext uri="{FF2B5EF4-FFF2-40B4-BE49-F238E27FC236}">
                <a16:creationId xmlns:a16="http://schemas.microsoft.com/office/drawing/2014/main" id="{ECDBD4D7-D985-4FC0-B4DA-EFF28F39E846}"/>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a:solidFill>
                  <a:schemeClr val="accent1">
                    <a:lumMod val="75000"/>
                    <a:alpha val="60000"/>
                  </a:schemeClr>
                </a:solidFill>
              </a:rPr>
              <a:pPr>
                <a:spcAft>
                  <a:spcPts val="600"/>
                </a:spcAft>
              </a:pPr>
              <a:t>5</a:t>
            </a:fld>
            <a:endParaRPr lang="en-US" dirty="0">
              <a:solidFill>
                <a:schemeClr val="accent1">
                  <a:lumMod val="75000"/>
                  <a:alpha val="60000"/>
                </a:schemeClr>
              </a:solidFill>
            </a:endParaRPr>
          </a:p>
        </p:txBody>
      </p:sp>
    </p:spTree>
    <p:extLst>
      <p:ext uri="{BB962C8B-B14F-4D97-AF65-F5344CB8AC3E}">
        <p14:creationId xmlns:p14="http://schemas.microsoft.com/office/powerpoint/2010/main" val="33020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D5648-EC4F-4D61-9453-4E038C0332BD}"/>
              </a:ext>
            </a:extLst>
          </p:cNvPr>
          <p:cNvSpPr>
            <a:spLocks noGrp="1"/>
          </p:cNvSpPr>
          <p:nvPr>
            <p:ph type="title"/>
          </p:nvPr>
        </p:nvSpPr>
        <p:spPr>
          <a:xfrm>
            <a:off x="204186" y="2443162"/>
            <a:ext cx="4654727" cy="1325563"/>
          </a:xfrm>
        </p:spPr>
        <p:txBody>
          <a:bodyPr>
            <a:normAutofit fontScale="90000"/>
          </a:bodyPr>
          <a:lstStyle/>
          <a:p>
            <a:r>
              <a:rPr lang="en-US" dirty="0">
                <a:solidFill>
                  <a:srgbClr val="FFC000"/>
                </a:solidFill>
              </a:rPr>
              <a:t>Usecase diagram</a:t>
            </a:r>
          </a:p>
        </p:txBody>
      </p:sp>
      <p:sp>
        <p:nvSpPr>
          <p:cNvPr id="7" name="Slide Number Placeholder 6">
            <a:extLst>
              <a:ext uri="{FF2B5EF4-FFF2-40B4-BE49-F238E27FC236}">
                <a16:creationId xmlns:a16="http://schemas.microsoft.com/office/drawing/2014/main" id="{E7BA18D9-DF9D-45C8-A71D-661F2BD20474}"/>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6</a:t>
            </a:fld>
            <a:endParaRPr lang="en-US"/>
          </a:p>
        </p:txBody>
      </p:sp>
      <p:pic>
        <p:nvPicPr>
          <p:cNvPr id="4" name="Content Placeholder 3" descr="Diagram&#10;&#10;Description automatically generated">
            <a:extLst>
              <a:ext uri="{FF2B5EF4-FFF2-40B4-BE49-F238E27FC236}">
                <a16:creationId xmlns:a16="http://schemas.microsoft.com/office/drawing/2014/main" id="{94109700-6943-2485-ADE3-D6EB31F04218}"/>
              </a:ext>
            </a:extLst>
          </p:cNvPr>
          <p:cNvPicPr>
            <a:picLocks noGrp="1" noChangeAspect="1"/>
          </p:cNvPicPr>
          <p:nvPr>
            <p:ph idx="1"/>
          </p:nvPr>
        </p:nvPicPr>
        <p:blipFill>
          <a:blip r:embed="rId2"/>
          <a:stretch>
            <a:fillRect/>
          </a:stretch>
        </p:blipFill>
        <p:spPr>
          <a:xfrm>
            <a:off x="4858914" y="168676"/>
            <a:ext cx="6713961" cy="6454066"/>
          </a:xfrm>
        </p:spPr>
      </p:pic>
    </p:spTree>
    <p:extLst>
      <p:ext uri="{BB962C8B-B14F-4D97-AF65-F5344CB8AC3E}">
        <p14:creationId xmlns:p14="http://schemas.microsoft.com/office/powerpoint/2010/main" val="2262191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66CB554B-73A5-4106-A48D-001C726CE46C}"/>
              </a:ext>
            </a:extLst>
          </p:cNvPr>
          <p:cNvSpPr>
            <a:spLocks noGrp="1"/>
          </p:cNvSpPr>
          <p:nvPr>
            <p:ph type="dt" sz="half" idx="10"/>
          </p:nvPr>
        </p:nvSpPr>
        <p:spPr>
          <a:xfrm>
            <a:off x="838200" y="6429375"/>
            <a:ext cx="2743200" cy="365125"/>
          </a:xfrm>
        </p:spPr>
        <p:txBody>
          <a:bodyPr/>
          <a:lstStyle/>
          <a:p>
            <a:r>
              <a:rPr lang="en-US"/>
              <a:t>3/1/20XX</a:t>
            </a:r>
          </a:p>
        </p:txBody>
      </p:sp>
      <p:sp>
        <p:nvSpPr>
          <p:cNvPr id="8" name="Footer Placeholder 7">
            <a:extLst>
              <a:ext uri="{FF2B5EF4-FFF2-40B4-BE49-F238E27FC236}">
                <a16:creationId xmlns:a16="http://schemas.microsoft.com/office/drawing/2014/main" id="{2B464640-8ACA-4AEB-B9BF-A79783A19988}"/>
              </a:ext>
            </a:extLst>
          </p:cNvPr>
          <p:cNvSpPr>
            <a:spLocks noGrp="1"/>
          </p:cNvSpPr>
          <p:nvPr>
            <p:ph type="ftr" sz="quarter" idx="11"/>
          </p:nvPr>
        </p:nvSpPr>
        <p:spPr>
          <a:xfrm>
            <a:off x="4038600" y="6429375"/>
            <a:ext cx="4114800" cy="365125"/>
          </a:xfrm>
        </p:spPr>
        <p:txBody>
          <a:bodyPr/>
          <a:lstStyle/>
          <a:p>
            <a:r>
              <a:rPr lang="en-US"/>
              <a:t>SAMPLE FOOTER TEXT</a:t>
            </a:r>
          </a:p>
        </p:txBody>
      </p:sp>
      <p:sp>
        <p:nvSpPr>
          <p:cNvPr id="9" name="Slide Number Placeholder 8">
            <a:extLst>
              <a:ext uri="{FF2B5EF4-FFF2-40B4-BE49-F238E27FC236}">
                <a16:creationId xmlns:a16="http://schemas.microsoft.com/office/drawing/2014/main" id="{A36E7A03-635E-4F0D-9A7F-96B13283D131}"/>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7</a:t>
            </a:fld>
            <a:endParaRPr lang="en-US" dirty="0"/>
          </a:p>
        </p:txBody>
      </p:sp>
      <p:sp>
        <p:nvSpPr>
          <p:cNvPr id="3" name="Title 2">
            <a:extLst>
              <a:ext uri="{FF2B5EF4-FFF2-40B4-BE49-F238E27FC236}">
                <a16:creationId xmlns:a16="http://schemas.microsoft.com/office/drawing/2014/main" id="{4FA03D0F-3CDC-2F94-DFF3-110AF9B0D075}"/>
              </a:ext>
            </a:extLst>
          </p:cNvPr>
          <p:cNvSpPr>
            <a:spLocks noGrp="1"/>
          </p:cNvSpPr>
          <p:nvPr>
            <p:ph type="title"/>
          </p:nvPr>
        </p:nvSpPr>
        <p:spPr>
          <a:xfrm>
            <a:off x="455999" y="2436319"/>
            <a:ext cx="4800600" cy="1566262"/>
          </a:xfrm>
        </p:spPr>
        <p:txBody>
          <a:bodyPr>
            <a:normAutofit/>
          </a:bodyPr>
          <a:lstStyle/>
          <a:p>
            <a:r>
              <a:rPr lang="en-US" sz="4000" dirty="0">
                <a:solidFill>
                  <a:srgbClr val="FFC000"/>
                </a:solidFill>
                <a:effectLst/>
              </a:rPr>
              <a:t>Activity diagram for login to the system</a:t>
            </a:r>
          </a:p>
        </p:txBody>
      </p:sp>
      <p:pic>
        <p:nvPicPr>
          <p:cNvPr id="27" name="Picture 26" descr="Diagram&#10;&#10;Description automatically generated">
            <a:extLst>
              <a:ext uri="{FF2B5EF4-FFF2-40B4-BE49-F238E27FC236}">
                <a16:creationId xmlns:a16="http://schemas.microsoft.com/office/drawing/2014/main" id="{D7044B4F-9037-8169-B4A6-ADD2AF3216A5}"/>
              </a:ext>
            </a:extLst>
          </p:cNvPr>
          <p:cNvPicPr>
            <a:picLocks noChangeAspect="1"/>
          </p:cNvPicPr>
          <p:nvPr/>
        </p:nvPicPr>
        <p:blipFill>
          <a:blip r:embed="rId2"/>
          <a:stretch>
            <a:fillRect/>
          </a:stretch>
        </p:blipFill>
        <p:spPr>
          <a:xfrm>
            <a:off x="7340374" y="115128"/>
            <a:ext cx="4114800" cy="6679372"/>
          </a:xfrm>
          <a:prstGeom prst="rect">
            <a:avLst/>
          </a:prstGeom>
        </p:spPr>
      </p:pic>
    </p:spTree>
    <p:extLst>
      <p:ext uri="{BB962C8B-B14F-4D97-AF65-F5344CB8AC3E}">
        <p14:creationId xmlns:p14="http://schemas.microsoft.com/office/powerpoint/2010/main" val="3800068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191B0-6EB1-465F-8485-17B0C7B5E4D2}"/>
              </a:ext>
            </a:extLst>
          </p:cNvPr>
          <p:cNvSpPr>
            <a:spLocks noGrp="1"/>
          </p:cNvSpPr>
          <p:nvPr>
            <p:ph type="title"/>
          </p:nvPr>
        </p:nvSpPr>
        <p:spPr>
          <a:xfrm>
            <a:off x="258419" y="1973823"/>
            <a:ext cx="4045224" cy="2379516"/>
          </a:xfrm>
        </p:spPr>
        <p:txBody>
          <a:bodyPr>
            <a:noAutofit/>
          </a:bodyPr>
          <a:lstStyle/>
          <a:p>
            <a:r>
              <a:rPr lang="en-US" sz="3200" dirty="0">
                <a:solidFill>
                  <a:srgbClr val="FFC000"/>
                </a:solidFill>
              </a:rPr>
              <a:t>Activity diagram for garments information </a:t>
            </a:r>
          </a:p>
        </p:txBody>
      </p:sp>
      <p:sp>
        <p:nvSpPr>
          <p:cNvPr id="31" name="Date Placeholder 30">
            <a:extLst>
              <a:ext uri="{FF2B5EF4-FFF2-40B4-BE49-F238E27FC236}">
                <a16:creationId xmlns:a16="http://schemas.microsoft.com/office/drawing/2014/main" id="{305F4085-9EAA-4081-8815-C3D2A6D2C63C}"/>
              </a:ext>
            </a:extLst>
          </p:cNvPr>
          <p:cNvSpPr>
            <a:spLocks noGrp="1"/>
          </p:cNvSpPr>
          <p:nvPr>
            <p:ph type="dt" sz="half" idx="10"/>
          </p:nvPr>
        </p:nvSpPr>
        <p:spPr>
          <a:xfrm>
            <a:off x="838200" y="6429375"/>
            <a:ext cx="2743200" cy="365125"/>
          </a:xfrm>
        </p:spPr>
        <p:txBody>
          <a:bodyPr/>
          <a:lstStyle/>
          <a:p>
            <a:r>
              <a:rPr lang="en-US"/>
              <a:t>3/1/20XX</a:t>
            </a:r>
          </a:p>
        </p:txBody>
      </p:sp>
      <p:sp>
        <p:nvSpPr>
          <p:cNvPr id="32" name="Footer Placeholder 31">
            <a:extLst>
              <a:ext uri="{FF2B5EF4-FFF2-40B4-BE49-F238E27FC236}">
                <a16:creationId xmlns:a16="http://schemas.microsoft.com/office/drawing/2014/main" id="{E7A32522-24F0-40A6-92CF-E4C87EBE5414}"/>
              </a:ext>
            </a:extLst>
          </p:cNvPr>
          <p:cNvSpPr>
            <a:spLocks noGrp="1"/>
          </p:cNvSpPr>
          <p:nvPr>
            <p:ph type="ftr" sz="quarter" idx="11"/>
          </p:nvPr>
        </p:nvSpPr>
        <p:spPr>
          <a:xfrm>
            <a:off x="4038600" y="6429375"/>
            <a:ext cx="4114800" cy="365125"/>
          </a:xfrm>
        </p:spPr>
        <p:txBody>
          <a:bodyPr/>
          <a:lstStyle/>
          <a:p>
            <a:r>
              <a:rPr lang="en-US"/>
              <a:t>SAMPLE FOOTER TEXT</a:t>
            </a:r>
          </a:p>
        </p:txBody>
      </p:sp>
      <p:sp>
        <p:nvSpPr>
          <p:cNvPr id="33" name="Slide Number Placeholder 32">
            <a:extLst>
              <a:ext uri="{FF2B5EF4-FFF2-40B4-BE49-F238E27FC236}">
                <a16:creationId xmlns:a16="http://schemas.microsoft.com/office/drawing/2014/main" id="{E5D12020-B189-4032-A749-FA4A26615782}"/>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8</a:t>
            </a:fld>
            <a:endParaRPr lang="en-US"/>
          </a:p>
        </p:txBody>
      </p:sp>
      <p:pic>
        <p:nvPicPr>
          <p:cNvPr id="4" name="Picture 3" descr="Diagram&#10;&#10;Description automatically generated">
            <a:extLst>
              <a:ext uri="{FF2B5EF4-FFF2-40B4-BE49-F238E27FC236}">
                <a16:creationId xmlns:a16="http://schemas.microsoft.com/office/drawing/2014/main" id="{10B7126F-61CF-EC4C-CD3E-90950E986BB8}"/>
              </a:ext>
            </a:extLst>
          </p:cNvPr>
          <p:cNvPicPr>
            <a:picLocks noChangeAspect="1"/>
          </p:cNvPicPr>
          <p:nvPr/>
        </p:nvPicPr>
        <p:blipFill>
          <a:blip r:embed="rId2"/>
          <a:stretch>
            <a:fillRect/>
          </a:stretch>
        </p:blipFill>
        <p:spPr>
          <a:xfrm>
            <a:off x="4691271" y="0"/>
            <a:ext cx="7500730" cy="6858000"/>
          </a:xfrm>
          <a:prstGeom prst="rect">
            <a:avLst/>
          </a:prstGeom>
        </p:spPr>
      </p:pic>
    </p:spTree>
    <p:extLst>
      <p:ext uri="{BB962C8B-B14F-4D97-AF65-F5344CB8AC3E}">
        <p14:creationId xmlns:p14="http://schemas.microsoft.com/office/powerpoint/2010/main" val="867604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a:xfrm>
            <a:off x="533400" y="2026047"/>
            <a:ext cx="3409950" cy="2805906"/>
          </a:xfrm>
        </p:spPr>
        <p:txBody>
          <a:bodyPr>
            <a:normAutofit/>
          </a:bodyPr>
          <a:lstStyle/>
          <a:p>
            <a:r>
              <a:rPr lang="en-US" sz="3600" dirty="0">
                <a:solidFill>
                  <a:srgbClr val="FFC000"/>
                </a:solidFill>
              </a:rPr>
              <a:t>Activity diagram for generate bill</a:t>
            </a:r>
          </a:p>
        </p:txBody>
      </p:sp>
      <p:sp>
        <p:nvSpPr>
          <p:cNvPr id="5" name="Footer Placeholder 4">
            <a:extLst>
              <a:ext uri="{FF2B5EF4-FFF2-40B4-BE49-F238E27FC236}">
                <a16:creationId xmlns:a16="http://schemas.microsoft.com/office/drawing/2014/main" id="{3775AFC8-8A78-4AE3-A237-4E17FE12A115}"/>
              </a:ext>
            </a:extLst>
          </p:cNvPr>
          <p:cNvSpPr>
            <a:spLocks noGrp="1"/>
          </p:cNvSpPr>
          <p:nvPr>
            <p:ph type="ftr" sz="quarter" idx="11"/>
          </p:nvPr>
        </p:nvSpPr>
        <p:spPr>
          <a:xfrm>
            <a:off x="4038600" y="6429375"/>
            <a:ext cx="4114800" cy="365125"/>
          </a:xfrm>
        </p:spPr>
        <p:txBody>
          <a:bodyPr/>
          <a:lstStyle/>
          <a:p>
            <a:r>
              <a:rPr lang="en-US" dirty="0"/>
              <a:t>SAMPLE FOOTER</a:t>
            </a:r>
          </a:p>
        </p:txBody>
      </p:sp>
      <p:pic>
        <p:nvPicPr>
          <p:cNvPr id="10" name="Picture 9" descr="Diagram&#10;&#10;Description automatically generated">
            <a:extLst>
              <a:ext uri="{FF2B5EF4-FFF2-40B4-BE49-F238E27FC236}">
                <a16:creationId xmlns:a16="http://schemas.microsoft.com/office/drawing/2014/main" id="{40F5DC41-151D-8032-3BF1-1F3EFEC0BEC7}"/>
              </a:ext>
            </a:extLst>
          </p:cNvPr>
          <p:cNvPicPr>
            <a:picLocks noChangeAspect="1"/>
          </p:cNvPicPr>
          <p:nvPr/>
        </p:nvPicPr>
        <p:blipFill>
          <a:blip r:embed="rId3"/>
          <a:stretch>
            <a:fillRect/>
          </a:stretch>
        </p:blipFill>
        <p:spPr>
          <a:xfrm>
            <a:off x="4038600" y="0"/>
            <a:ext cx="8091124" cy="6858000"/>
          </a:xfrm>
          <a:prstGeom prst="rect">
            <a:avLst/>
          </a:prstGeom>
        </p:spPr>
      </p:pic>
    </p:spTree>
    <p:extLst>
      <p:ext uri="{BB962C8B-B14F-4D97-AF65-F5344CB8AC3E}">
        <p14:creationId xmlns:p14="http://schemas.microsoft.com/office/powerpoint/2010/main" val="3276479877"/>
      </p:ext>
    </p:extLst>
  </p:cSld>
  <p:clrMapOvr>
    <a:masterClrMapping/>
  </p:clrMapOvr>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C0ACE70123CDD49919653F8F3106818" ma:contentTypeVersion="2" ma:contentTypeDescription="Create a new document." ma:contentTypeScope="" ma:versionID="486fd6025c2754ca96c8d101baa02a45">
  <xsd:schema xmlns:xsd="http://www.w3.org/2001/XMLSchema" xmlns:xs="http://www.w3.org/2001/XMLSchema" xmlns:p="http://schemas.microsoft.com/office/2006/metadata/properties" xmlns:ns3="dd898571-76f7-48e0-b743-8697be5f9fcd" targetNamespace="http://schemas.microsoft.com/office/2006/metadata/properties" ma:root="true" ma:fieldsID="a0fa08403b92fb8cca30bc23280227ed" ns3:_="">
    <xsd:import namespace="dd898571-76f7-48e0-b743-8697be5f9fcd"/>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898571-76f7-48e0-b743-8697be5f9f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AFE2A1-77F8-441E-9B9F-DD61C354F4FE}">
  <ds:schemaRefs>
    <ds:schemaRef ds:uri="http://schemas.openxmlformats.org/package/2006/metadata/core-properties"/>
    <ds:schemaRef ds:uri="http://schemas.microsoft.com/office/2006/documentManagement/types"/>
    <ds:schemaRef ds:uri="http://purl.org/dc/elements/1.1/"/>
    <ds:schemaRef ds:uri="http://purl.org/dc/dcmitype/"/>
    <ds:schemaRef ds:uri="http://www.w3.org/XML/1998/namespace"/>
    <ds:schemaRef ds:uri="dd898571-76f7-48e0-b743-8697be5f9fcd"/>
    <ds:schemaRef ds:uri="http://schemas.microsoft.com/office/infopath/2007/PartnerControl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5CF4B188-9E41-4609-81DC-EA2587D009AE}">
  <ds:schemaRefs>
    <ds:schemaRef ds:uri="http://schemas.microsoft.com/sharepoint/v3/contenttype/forms"/>
  </ds:schemaRefs>
</ds:datastoreItem>
</file>

<file path=customXml/itemProps3.xml><?xml version="1.0" encoding="utf-8"?>
<ds:datastoreItem xmlns:ds="http://schemas.openxmlformats.org/officeDocument/2006/customXml" ds:itemID="{D445BA39-04DC-403F-98CE-1ADBCABB06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898571-76f7-48e0-b743-8697be5f9f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{04F1105E-34C1-4596-82B0-F42886321D72}tf00537603_win32</Template>
  <TotalTime>214</TotalTime>
  <Words>438</Words>
  <Application>Microsoft Office PowerPoint</Application>
  <PresentationFormat>Widescreen</PresentationFormat>
  <Paragraphs>124</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Avenir Next LT Pro</vt:lpstr>
      <vt:lpstr>Calibri</vt:lpstr>
      <vt:lpstr>Sabon Next LT</vt:lpstr>
      <vt:lpstr>Wingdings</vt:lpstr>
      <vt:lpstr>LuminousVTI</vt:lpstr>
      <vt:lpstr>Clothing Shop</vt:lpstr>
      <vt:lpstr> Agenda</vt:lpstr>
      <vt:lpstr>Dr/ Shaimaa Talaat </vt:lpstr>
      <vt:lpstr> Introduction</vt:lpstr>
      <vt:lpstr>DIGRAMS</vt:lpstr>
      <vt:lpstr>Usecase diagram</vt:lpstr>
      <vt:lpstr>Activity diagram for login to the system</vt:lpstr>
      <vt:lpstr>Activity diagram for garments information </vt:lpstr>
      <vt:lpstr>Activity diagram for generate bill</vt:lpstr>
      <vt:lpstr>Activity diagram for request bill</vt:lpstr>
      <vt:lpstr>PowerPoint Presentation</vt:lpstr>
      <vt:lpstr>Activity diagram for offering discount</vt:lpstr>
      <vt:lpstr>Activity diagram for database maintenance</vt:lpstr>
      <vt:lpstr>Activity diagram for generate report</vt:lpstr>
      <vt:lpstr>Class diagram</vt:lpstr>
      <vt:lpstr>State diagram for employee</vt:lpstr>
      <vt:lpstr>State diagram for customer</vt:lpstr>
      <vt:lpstr>State diagram for supplier</vt:lpstr>
      <vt:lpstr>State diagram for admin</vt:lpstr>
      <vt:lpstr>Sequence diagram for employee</vt:lpstr>
      <vt:lpstr>Sequence diagram for admin</vt:lpstr>
      <vt:lpstr>DFD diagram level(0)</vt:lpstr>
      <vt:lpstr>DFD level (1)</vt:lpstr>
      <vt:lpstr>PowerPoint Presentation</vt:lpstr>
      <vt:lpstr>PowerPoint Presentation</vt:lpstr>
      <vt:lpstr>PowerPoint Presentation</vt:lpstr>
      <vt:lpstr>PowerPoint Presentation</vt:lpstr>
      <vt:lpstr>PowerPoint Presentation</vt:lpstr>
      <vt:lpstr>ADMIN FRAMS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Clothing shop</dc:title>
  <dc:creator>ايات اشرف محمد اسماعيل</dc:creator>
  <cp:lastModifiedBy>ايات اشرف محمد اسماعيل</cp:lastModifiedBy>
  <cp:revision>2</cp:revision>
  <dcterms:created xsi:type="dcterms:W3CDTF">2022-12-26T11:33:11Z</dcterms:created>
  <dcterms:modified xsi:type="dcterms:W3CDTF">2022-12-26T20:40:25Z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0x0101007C0ACE70123CDD49919653F8F3106818</vt:lpwstr>
  </property>
</Properties>
</file>